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E3E6"/>
          </a:solidFill>
        </a:fill>
      </a:tcStyle>
    </a:wholeTbl>
    <a:band2H>
      <a:tcTxStyle b="def" i="def"/>
      <a:tcStyle>
        <a:tcBdr/>
        <a:fill>
          <a:solidFill>
            <a:srgbClr val="E7F1F3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1D2"/>
          </a:solidFill>
        </a:fill>
      </a:tcStyle>
    </a:wholeTbl>
    <a:band2H>
      <a:tcTxStyle b="def" i="def"/>
      <a:tcStyle>
        <a:tcBdr/>
        <a:fill>
          <a:solidFill>
            <a:srgbClr val="E7EA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2CECA"/>
          </a:solidFill>
        </a:fill>
      </a:tcStyle>
    </a:wholeTbl>
    <a:band2H>
      <a:tcTxStyle b="def" i="def"/>
      <a:tcStyle>
        <a:tcBdr/>
        <a:fill>
          <a:solidFill>
            <a:srgbClr val="EAE8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7" name="Shape 2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ver Slide layou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/>
          </p:nvPr>
        </p:nvSpPr>
        <p:spPr>
          <a:xfrm>
            <a:off x="3851919" y="1794902"/>
            <a:ext cx="5292081" cy="1080124"/>
          </a:xfrm>
          <a:prstGeom prst="rect">
            <a:avLst/>
          </a:prstGeom>
        </p:spPr>
        <p:txBody>
          <a:bodyPr/>
          <a:lstStyle>
            <a:lvl1pPr algn="l">
              <a:spcBef>
                <a:spcPts val="700"/>
              </a:spcBef>
              <a:defRPr sz="3200">
                <a:solidFill>
                  <a:srgbClr val="FFFFFF"/>
                </a:solidFill>
              </a:defRPr>
            </a:lvl1pPr>
            <a:lvl2pPr marL="783771" indent="-326571" algn="l">
              <a:spcBef>
                <a:spcPts val="700"/>
              </a:spcBef>
              <a:defRPr sz="3200">
                <a:solidFill>
                  <a:srgbClr val="FFFFFF"/>
                </a:solidFill>
              </a:defRPr>
            </a:lvl2pPr>
            <a:lvl3pPr marL="1219200" indent="-304800" algn="l">
              <a:spcBef>
                <a:spcPts val="700"/>
              </a:spcBef>
              <a:defRPr sz="3200">
                <a:solidFill>
                  <a:srgbClr val="FFFFFF"/>
                </a:solidFill>
              </a:defRPr>
            </a:lvl3pPr>
            <a:lvl4pPr marL="1737360" indent="-365760" algn="l">
              <a:spcBef>
                <a:spcPts val="700"/>
              </a:spcBef>
              <a:defRPr sz="3200">
                <a:solidFill>
                  <a:srgbClr val="FFFFFF"/>
                </a:solidFill>
              </a:defRPr>
            </a:lvl4pPr>
            <a:lvl5pPr marL="2194560" indent="-365760" algn="l">
              <a:spcBef>
                <a:spcPts val="700"/>
              </a:spcBef>
              <a:defRPr sz="32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" name="Text Placeholder 9"/>
          <p:cNvSpPr/>
          <p:nvPr>
            <p:ph type="body" sz="quarter" idx="13"/>
          </p:nvPr>
        </p:nvSpPr>
        <p:spPr>
          <a:xfrm>
            <a:off x="3851769" y="2947030"/>
            <a:ext cx="5292085" cy="488816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52640" y="657349"/>
            <a:ext cx="1765301" cy="3917952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2_Images and Contents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Body Level One…"/>
          <p:cNvSpPr txBox="1"/>
          <p:nvPr>
            <p:ph type="body" sz="quarter" idx="1"/>
          </p:nvPr>
        </p:nvSpPr>
        <p:spPr>
          <a:xfrm>
            <a:off x="0" y="181631"/>
            <a:ext cx="9144000" cy="576068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3600">
                <a:solidFill>
                  <a:srgbClr val="000000"/>
                </a:solidFill>
              </a:defRPr>
            </a:lvl1pPr>
            <a:lvl2pPr marL="824592" indent="-367392">
              <a:spcBef>
                <a:spcPts val="800"/>
              </a:spcBef>
              <a:defRPr sz="3600">
                <a:solidFill>
                  <a:srgbClr val="000000"/>
                </a:solidFill>
              </a:defRPr>
            </a:lvl2pPr>
            <a:lvl3pPr marL="1257300" indent="-342900">
              <a:spcBef>
                <a:spcPts val="800"/>
              </a:spcBef>
              <a:defRPr sz="3600">
                <a:solidFill>
                  <a:srgbClr val="000000"/>
                </a:solidFill>
              </a:defRPr>
            </a:lvl3pPr>
            <a:lvl4pPr marL="1783077" indent="-411477">
              <a:spcBef>
                <a:spcPts val="800"/>
              </a:spcBef>
              <a:defRPr sz="3600">
                <a:solidFill>
                  <a:srgbClr val="000000"/>
                </a:solidFill>
              </a:defRPr>
            </a:lvl4pPr>
            <a:lvl5pPr marL="2240277" indent="-411477">
              <a:spcBef>
                <a:spcPts val="800"/>
              </a:spcBef>
              <a:defRPr sz="3600"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Text Placeholder 9"/>
          <p:cNvSpPr/>
          <p:nvPr>
            <p:ph type="body" sz="quarter" idx="13"/>
          </p:nvPr>
        </p:nvSpPr>
        <p:spPr>
          <a:xfrm>
            <a:off x="0" y="757694"/>
            <a:ext cx="9144000" cy="288036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" name="Rectangle 4"/>
          <p:cNvSpPr/>
          <p:nvPr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23207" y="1042229"/>
            <a:ext cx="2869275" cy="3474633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Picture Placeholder 2"/>
          <p:cNvSpPr/>
          <p:nvPr>
            <p:ph type="pic" sz="quarter" idx="14"/>
          </p:nvPr>
        </p:nvSpPr>
        <p:spPr>
          <a:xfrm>
            <a:off x="7380312" y="1175233"/>
            <a:ext cx="1008115" cy="255610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9" name="Picture Placeholder 2"/>
          <p:cNvSpPr/>
          <p:nvPr>
            <p:ph type="pic" sz="quarter" idx="15"/>
          </p:nvPr>
        </p:nvSpPr>
        <p:spPr>
          <a:xfrm>
            <a:off x="5643269" y="1261133"/>
            <a:ext cx="1654769" cy="255610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4_Images and Contents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icture Placeholder 2"/>
          <p:cNvSpPr/>
          <p:nvPr>
            <p:ph type="pic" sz="half" idx="13"/>
          </p:nvPr>
        </p:nvSpPr>
        <p:spPr>
          <a:xfrm>
            <a:off x="0" y="-3"/>
            <a:ext cx="3059833" cy="514350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28" name="Rectangle 1"/>
          <p:cNvSpPr/>
          <p:nvPr/>
        </p:nvSpPr>
        <p:spPr>
          <a:xfrm>
            <a:off x="4860032" y="0"/>
            <a:ext cx="36003" cy="51435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9" name="Rectangle 2"/>
          <p:cNvSpPr/>
          <p:nvPr/>
        </p:nvSpPr>
        <p:spPr>
          <a:xfrm>
            <a:off x="4896032" y="1311749"/>
            <a:ext cx="180003" cy="25200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5_Images and Contents Layou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icture Placeholder 2"/>
          <p:cNvSpPr/>
          <p:nvPr>
            <p:ph type="pic" idx="13"/>
          </p:nvPr>
        </p:nvSpPr>
        <p:spPr>
          <a:xfrm>
            <a:off x="0" y="-3"/>
            <a:ext cx="9144000" cy="30765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6_Images and Contents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Body Level One…"/>
          <p:cNvSpPr txBox="1"/>
          <p:nvPr>
            <p:ph type="body" sz="quarter" idx="1"/>
          </p:nvPr>
        </p:nvSpPr>
        <p:spPr>
          <a:xfrm>
            <a:off x="3131840" y="181631"/>
            <a:ext cx="6012161" cy="576068"/>
          </a:xfrm>
          <a:prstGeom prst="rect">
            <a:avLst/>
          </a:prstGeom>
        </p:spPr>
        <p:txBody>
          <a:bodyPr/>
          <a:lstStyle>
            <a:lvl1pPr algn="l">
              <a:spcBef>
                <a:spcPts val="800"/>
              </a:spcBef>
              <a:defRPr sz="3600">
                <a:solidFill>
                  <a:srgbClr val="404040"/>
                </a:solidFill>
              </a:defRPr>
            </a:lvl1pPr>
            <a:lvl2pPr marL="824592" indent="-367392" algn="l">
              <a:spcBef>
                <a:spcPts val="800"/>
              </a:spcBef>
              <a:defRPr sz="3600">
                <a:solidFill>
                  <a:srgbClr val="404040"/>
                </a:solidFill>
              </a:defRPr>
            </a:lvl2pPr>
            <a:lvl3pPr marL="1257300" indent="-342900" algn="l">
              <a:spcBef>
                <a:spcPts val="800"/>
              </a:spcBef>
              <a:defRPr sz="3600">
                <a:solidFill>
                  <a:srgbClr val="404040"/>
                </a:solidFill>
              </a:defRPr>
            </a:lvl3pPr>
            <a:lvl4pPr marL="1783077" indent="-411477" algn="l">
              <a:spcBef>
                <a:spcPts val="800"/>
              </a:spcBef>
              <a:defRPr sz="3600">
                <a:solidFill>
                  <a:srgbClr val="404040"/>
                </a:solidFill>
              </a:defRPr>
            </a:lvl4pPr>
            <a:lvl5pPr marL="2240277" indent="-411477" algn="l">
              <a:spcBef>
                <a:spcPts val="800"/>
              </a:spcBef>
              <a:defRPr sz="3600">
                <a:solidFill>
                  <a:srgbClr val="40404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6" name="Text Placeholder 9"/>
          <p:cNvSpPr/>
          <p:nvPr>
            <p:ph type="body" sz="quarter" idx="13"/>
          </p:nvPr>
        </p:nvSpPr>
        <p:spPr>
          <a:xfrm>
            <a:off x="3131839" y="757694"/>
            <a:ext cx="6012164" cy="288036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7" name="Picture Placeholder 2"/>
          <p:cNvSpPr/>
          <p:nvPr>
            <p:ph type="pic" sz="half" idx="14"/>
          </p:nvPr>
        </p:nvSpPr>
        <p:spPr>
          <a:xfrm>
            <a:off x="0" y="-3"/>
            <a:ext cx="3059833" cy="514350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48" name="Picture Placeholder 2"/>
          <p:cNvSpPr/>
          <p:nvPr>
            <p:ph type="pic" sz="half" idx="15"/>
          </p:nvPr>
        </p:nvSpPr>
        <p:spPr>
          <a:xfrm>
            <a:off x="3146468" y="1131590"/>
            <a:ext cx="3059834" cy="40119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_Images and Contents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4"/>
          <p:cNvSpPr/>
          <p:nvPr/>
        </p:nvSpPr>
        <p:spPr>
          <a:xfrm>
            <a:off x="-3" y="411507"/>
            <a:ext cx="6444214" cy="432048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7" name="Picture Placeholder 2"/>
          <p:cNvSpPr/>
          <p:nvPr>
            <p:ph type="pic" sz="quarter" idx="13"/>
          </p:nvPr>
        </p:nvSpPr>
        <p:spPr>
          <a:xfrm>
            <a:off x="135622" y="195487"/>
            <a:ext cx="1944217" cy="475252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58" name="Picture Placeholder 2"/>
          <p:cNvSpPr/>
          <p:nvPr>
            <p:ph type="pic" sz="quarter" idx="14"/>
          </p:nvPr>
        </p:nvSpPr>
        <p:spPr>
          <a:xfrm>
            <a:off x="2223853" y="195487"/>
            <a:ext cx="1944218" cy="475252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59" name="Picture Placeholder 2"/>
          <p:cNvSpPr/>
          <p:nvPr>
            <p:ph type="pic" sz="quarter" idx="15"/>
          </p:nvPr>
        </p:nvSpPr>
        <p:spPr>
          <a:xfrm>
            <a:off x="4312086" y="195487"/>
            <a:ext cx="1944218" cy="475252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6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7_Images and Contents Layou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icture Placeholder 2"/>
          <p:cNvSpPr/>
          <p:nvPr>
            <p:ph type="pic" sz="quarter" idx="13"/>
          </p:nvPr>
        </p:nvSpPr>
        <p:spPr>
          <a:xfrm>
            <a:off x="6444207" y="267492"/>
            <a:ext cx="2160001" cy="21600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68" name="Picture Placeholder 2"/>
          <p:cNvSpPr/>
          <p:nvPr>
            <p:ph type="pic" sz="quarter" idx="14"/>
          </p:nvPr>
        </p:nvSpPr>
        <p:spPr>
          <a:xfrm>
            <a:off x="6444207" y="2715766"/>
            <a:ext cx="2160001" cy="2160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69" name="Picture Placeholder 2"/>
          <p:cNvSpPr/>
          <p:nvPr>
            <p:ph type="pic" sz="quarter" idx="15"/>
          </p:nvPr>
        </p:nvSpPr>
        <p:spPr>
          <a:xfrm>
            <a:off x="3986212" y="267492"/>
            <a:ext cx="2160003" cy="21600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70" name="Picture Placeholder 2"/>
          <p:cNvSpPr/>
          <p:nvPr>
            <p:ph type="pic" sz="quarter" idx="16"/>
          </p:nvPr>
        </p:nvSpPr>
        <p:spPr>
          <a:xfrm>
            <a:off x="3986212" y="2715766"/>
            <a:ext cx="2160003" cy="2160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7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8_Images and Contents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Body Level One…"/>
          <p:cNvSpPr txBox="1"/>
          <p:nvPr>
            <p:ph type="body" sz="quarter" idx="1"/>
          </p:nvPr>
        </p:nvSpPr>
        <p:spPr>
          <a:xfrm>
            <a:off x="395536" y="3291830"/>
            <a:ext cx="8748464" cy="576067"/>
          </a:xfrm>
          <a:prstGeom prst="rect">
            <a:avLst/>
          </a:prstGeom>
        </p:spPr>
        <p:txBody>
          <a:bodyPr/>
          <a:lstStyle>
            <a:lvl1pPr algn="l">
              <a:spcBef>
                <a:spcPts val="800"/>
              </a:spcBef>
              <a:defRPr sz="3600">
                <a:solidFill>
                  <a:srgbClr val="404040"/>
                </a:solidFill>
              </a:defRPr>
            </a:lvl1pPr>
            <a:lvl2pPr marL="824592" indent="-367392" algn="l">
              <a:spcBef>
                <a:spcPts val="800"/>
              </a:spcBef>
              <a:defRPr sz="3600">
                <a:solidFill>
                  <a:srgbClr val="404040"/>
                </a:solidFill>
              </a:defRPr>
            </a:lvl2pPr>
            <a:lvl3pPr marL="1257300" indent="-342900" algn="l">
              <a:spcBef>
                <a:spcPts val="800"/>
              </a:spcBef>
              <a:defRPr sz="3600">
                <a:solidFill>
                  <a:srgbClr val="404040"/>
                </a:solidFill>
              </a:defRPr>
            </a:lvl3pPr>
            <a:lvl4pPr marL="1783077" indent="-411477" algn="l">
              <a:spcBef>
                <a:spcPts val="800"/>
              </a:spcBef>
              <a:defRPr sz="3600">
                <a:solidFill>
                  <a:srgbClr val="404040"/>
                </a:solidFill>
              </a:defRPr>
            </a:lvl4pPr>
            <a:lvl5pPr marL="2240277" indent="-411477" algn="l">
              <a:spcBef>
                <a:spcPts val="800"/>
              </a:spcBef>
              <a:defRPr sz="3600">
                <a:solidFill>
                  <a:srgbClr val="40404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9" name="Text Placeholder 9"/>
          <p:cNvSpPr/>
          <p:nvPr>
            <p:ph type="body" sz="quarter" idx="13"/>
          </p:nvPr>
        </p:nvSpPr>
        <p:spPr>
          <a:xfrm>
            <a:off x="395536" y="3867894"/>
            <a:ext cx="8748464" cy="28803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0" name="Rectangle 4"/>
          <p:cNvSpPr/>
          <p:nvPr/>
        </p:nvSpPr>
        <p:spPr>
          <a:xfrm>
            <a:off x="0" y="4963500"/>
            <a:ext cx="9144000" cy="18000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1" name="Rectangle 5"/>
          <p:cNvSpPr/>
          <p:nvPr/>
        </p:nvSpPr>
        <p:spPr>
          <a:xfrm>
            <a:off x="0" y="-2"/>
            <a:ext cx="9144000" cy="7200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2" name="Picture Placeholder 2"/>
          <p:cNvSpPr/>
          <p:nvPr>
            <p:ph type="pic" sz="quarter" idx="14"/>
          </p:nvPr>
        </p:nvSpPr>
        <p:spPr>
          <a:xfrm>
            <a:off x="467543" y="339502"/>
            <a:ext cx="3312132" cy="280807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83" name="Picture Placeholder 2"/>
          <p:cNvSpPr/>
          <p:nvPr>
            <p:ph type="pic" sz="quarter" idx="15"/>
          </p:nvPr>
        </p:nvSpPr>
        <p:spPr>
          <a:xfrm>
            <a:off x="3995935" y="339502"/>
            <a:ext cx="4680523" cy="1332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84" name="Picture Placeholder 2"/>
          <p:cNvSpPr/>
          <p:nvPr>
            <p:ph type="pic" sz="quarter" idx="16"/>
          </p:nvPr>
        </p:nvSpPr>
        <p:spPr>
          <a:xfrm>
            <a:off x="3995935" y="1815574"/>
            <a:ext cx="1440003" cy="13320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85" name="Picture Placeholder 2"/>
          <p:cNvSpPr/>
          <p:nvPr>
            <p:ph type="pic" sz="quarter" idx="17"/>
          </p:nvPr>
        </p:nvSpPr>
        <p:spPr>
          <a:xfrm>
            <a:off x="5616195" y="1815574"/>
            <a:ext cx="1440003" cy="13320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86" name="Picture Placeholder 2"/>
          <p:cNvSpPr/>
          <p:nvPr>
            <p:ph type="pic" sz="quarter" idx="18"/>
          </p:nvPr>
        </p:nvSpPr>
        <p:spPr>
          <a:xfrm>
            <a:off x="7236455" y="1815574"/>
            <a:ext cx="1440003" cy="13320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hapes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con sets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Body Level One…"/>
          <p:cNvSpPr txBox="1"/>
          <p:nvPr>
            <p:ph type="body" sz="quarter" idx="1"/>
          </p:nvPr>
        </p:nvSpPr>
        <p:spPr>
          <a:xfrm>
            <a:off x="0" y="123478"/>
            <a:ext cx="9144000" cy="576065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3600">
                <a:solidFill>
                  <a:srgbClr val="404040"/>
                </a:solidFill>
              </a:defRPr>
            </a:lvl1pPr>
            <a:lvl2pPr marL="824592" indent="-367392">
              <a:spcBef>
                <a:spcPts val="800"/>
              </a:spcBef>
              <a:defRPr sz="3600">
                <a:solidFill>
                  <a:srgbClr val="404040"/>
                </a:solidFill>
              </a:defRPr>
            </a:lvl2pPr>
            <a:lvl3pPr marL="1257300" indent="-342900">
              <a:spcBef>
                <a:spcPts val="800"/>
              </a:spcBef>
              <a:defRPr sz="3600">
                <a:solidFill>
                  <a:srgbClr val="404040"/>
                </a:solidFill>
              </a:defRPr>
            </a:lvl3pPr>
            <a:lvl4pPr marL="17830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4pPr>
            <a:lvl5pPr marL="22402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3" name="Rounded Rectangle 10"/>
          <p:cNvSpPr/>
          <p:nvPr/>
        </p:nvSpPr>
        <p:spPr>
          <a:xfrm>
            <a:off x="354007" y="1131588"/>
            <a:ext cx="2849841" cy="3649173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4" name="Rounded Rectangle 16"/>
          <p:cNvSpPr/>
          <p:nvPr/>
        </p:nvSpPr>
        <p:spPr>
          <a:xfrm>
            <a:off x="531932" y="1347500"/>
            <a:ext cx="108523" cy="3240473"/>
          </a:xfrm>
          <a:prstGeom prst="roundRect">
            <a:avLst>
              <a:gd name="adj" fmla="val 50000"/>
            </a:avLst>
          </a:prstGeom>
          <a:solidFill>
            <a:srgbClr val="FFFFFF">
              <a:alpha val="41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5" name="Half Frame 17"/>
          <p:cNvSpPr/>
          <p:nvPr/>
        </p:nvSpPr>
        <p:spPr>
          <a:xfrm rot="5400000">
            <a:off x="2592640" y="1238200"/>
            <a:ext cx="502334" cy="5023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16475" y="5125"/>
                </a:lnTo>
                <a:lnTo>
                  <a:pt x="5323" y="5125"/>
                </a:lnTo>
                <a:lnTo>
                  <a:pt x="5323" y="16277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>
              <a:alpha val="23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</a:p>
        </p:txBody>
      </p:sp>
      <p:sp>
        <p:nvSpPr>
          <p:cNvPr id="206" name="Slide Number"/>
          <p:cNvSpPr txBox="1"/>
          <p:nvPr>
            <p:ph type="sldNum" sz="quarter" idx="2"/>
          </p:nvPr>
        </p:nvSpPr>
        <p:spPr>
          <a:xfrm>
            <a:off x="6279548" y="4635137"/>
            <a:ext cx="273652" cy="26425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Break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2"/>
          <p:cNvSpPr/>
          <p:nvPr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4" name="Rectangle 1"/>
          <p:cNvSpPr/>
          <p:nvPr/>
        </p:nvSpPr>
        <p:spPr>
          <a:xfrm>
            <a:off x="2116108" y="843558"/>
            <a:ext cx="4896547" cy="345638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5" name="Rectangle 4"/>
          <p:cNvSpPr/>
          <p:nvPr/>
        </p:nvSpPr>
        <p:spPr>
          <a:xfrm>
            <a:off x="2116108" y="-3"/>
            <a:ext cx="4896547" cy="19549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6" name="Rectangle 5"/>
          <p:cNvSpPr/>
          <p:nvPr/>
        </p:nvSpPr>
        <p:spPr>
          <a:xfrm>
            <a:off x="2116108" y="4948013"/>
            <a:ext cx="4896547" cy="19548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7" name="Body Level One…"/>
          <p:cNvSpPr txBox="1"/>
          <p:nvPr>
            <p:ph type="body" sz="quarter" idx="1"/>
          </p:nvPr>
        </p:nvSpPr>
        <p:spPr>
          <a:xfrm>
            <a:off x="2116108" y="3049515"/>
            <a:ext cx="4896545" cy="576067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3600">
                <a:solidFill>
                  <a:srgbClr val="FFFFFF"/>
                </a:solidFill>
              </a:defRPr>
            </a:lvl1pPr>
            <a:lvl2pPr marL="824592" indent="-367392">
              <a:spcBef>
                <a:spcPts val="800"/>
              </a:spcBef>
              <a:defRPr sz="3600">
                <a:solidFill>
                  <a:srgbClr val="FFFFFF"/>
                </a:solidFill>
              </a:defRPr>
            </a:lvl2pPr>
            <a:lvl3pPr marL="1257300" indent="-342900">
              <a:spcBef>
                <a:spcPts val="800"/>
              </a:spcBef>
              <a:defRPr sz="3600">
                <a:solidFill>
                  <a:srgbClr val="FFFFFF"/>
                </a:solidFill>
              </a:defRPr>
            </a:lvl3pPr>
            <a:lvl4pPr marL="1783077" indent="-411477">
              <a:spcBef>
                <a:spcPts val="800"/>
              </a:spcBef>
              <a:defRPr sz="3600">
                <a:solidFill>
                  <a:srgbClr val="FFFFFF"/>
                </a:solidFill>
              </a:defRPr>
            </a:lvl4pPr>
            <a:lvl5pPr marL="2240277" indent="-411477">
              <a:spcBef>
                <a:spcPts val="800"/>
              </a:spcBef>
              <a:defRPr sz="3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8" name="Text Placeholder 9"/>
          <p:cNvSpPr/>
          <p:nvPr>
            <p:ph type="body" sz="quarter" idx="13"/>
          </p:nvPr>
        </p:nvSpPr>
        <p:spPr>
          <a:xfrm>
            <a:off x="2116108" y="3625582"/>
            <a:ext cx="4896547" cy="28803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21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flipH="1">
            <a:off x="4155985" y="1156323"/>
            <a:ext cx="816791" cy="1812805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nd Slide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0" y="3572242"/>
            <a:ext cx="9144000" cy="576066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3600">
                <a:solidFill>
                  <a:srgbClr val="404040"/>
                </a:solidFill>
              </a:defRPr>
            </a:lvl1pPr>
            <a:lvl2pPr marL="824592" indent="-367392">
              <a:spcBef>
                <a:spcPts val="800"/>
              </a:spcBef>
              <a:defRPr sz="3600">
                <a:solidFill>
                  <a:srgbClr val="404040"/>
                </a:solidFill>
              </a:defRPr>
            </a:lvl2pPr>
            <a:lvl3pPr marL="1257300" indent="-342900">
              <a:spcBef>
                <a:spcPts val="800"/>
              </a:spcBef>
              <a:defRPr sz="3600">
                <a:solidFill>
                  <a:srgbClr val="404040"/>
                </a:solidFill>
              </a:defRPr>
            </a:lvl3pPr>
            <a:lvl4pPr marL="17830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4pPr>
            <a:lvl5pPr marL="22402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Text Placeholder 9"/>
          <p:cNvSpPr/>
          <p:nvPr>
            <p:ph type="body" sz="quarter" idx="13"/>
          </p:nvPr>
        </p:nvSpPr>
        <p:spPr>
          <a:xfrm>
            <a:off x="-149" y="4148306"/>
            <a:ext cx="9144001" cy="28803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" name="Oval 3"/>
          <p:cNvSpPr/>
          <p:nvPr/>
        </p:nvSpPr>
        <p:spPr>
          <a:xfrm>
            <a:off x="3311859" y="737641"/>
            <a:ext cx="2520285" cy="2520284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62349" y="1139210"/>
            <a:ext cx="819301" cy="1818372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genda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5"/>
          <p:cNvSpPr/>
          <p:nvPr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9483" y="938231"/>
            <a:ext cx="1584179" cy="3515958"/>
          </a:xfrm>
          <a:prstGeom prst="rect">
            <a:avLst/>
          </a:prstGeom>
          <a:ln w="12700">
            <a:miter lim="400000"/>
          </a:ln>
        </p:spPr>
      </p:pic>
      <p:pic>
        <p:nvPicPr>
          <p:cNvPr id="34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rcRect l="0" t="0" r="50000" b="0"/>
          <a:stretch>
            <a:fillRect/>
          </a:stretch>
        </p:blipFill>
        <p:spPr>
          <a:xfrm>
            <a:off x="789483" y="938231"/>
            <a:ext cx="792091" cy="3515958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1_Agenda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5"/>
          <p:cNvSpPr/>
          <p:nvPr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6735" y="2931790"/>
            <a:ext cx="945499" cy="2098465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_Basic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1"/>
          <p:cNvSpPr/>
          <p:nvPr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" name="Body Level One…"/>
          <p:cNvSpPr txBox="1"/>
          <p:nvPr>
            <p:ph type="body" sz="quarter" idx="1"/>
          </p:nvPr>
        </p:nvSpPr>
        <p:spPr>
          <a:xfrm>
            <a:off x="0" y="123478"/>
            <a:ext cx="9144000" cy="576065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3600">
                <a:solidFill>
                  <a:srgbClr val="404040"/>
                </a:solidFill>
              </a:defRPr>
            </a:lvl1pPr>
            <a:lvl2pPr marL="824592" indent="-367392">
              <a:spcBef>
                <a:spcPts val="800"/>
              </a:spcBef>
              <a:defRPr sz="3600">
                <a:solidFill>
                  <a:srgbClr val="404040"/>
                </a:solidFill>
              </a:defRPr>
            </a:lvl2pPr>
            <a:lvl3pPr marL="1257300" indent="-342900">
              <a:spcBef>
                <a:spcPts val="800"/>
              </a:spcBef>
              <a:defRPr sz="3600">
                <a:solidFill>
                  <a:srgbClr val="404040"/>
                </a:solidFill>
              </a:defRPr>
            </a:lvl3pPr>
            <a:lvl4pPr marL="17830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4pPr>
            <a:lvl5pPr marL="22402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9"/>
          <p:cNvSpPr/>
          <p:nvPr>
            <p:ph type="body" sz="quarter" idx="13"/>
          </p:nvPr>
        </p:nvSpPr>
        <p:spPr>
          <a:xfrm>
            <a:off x="0" y="699541"/>
            <a:ext cx="9144000" cy="28803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4" name="Oval 3"/>
          <p:cNvSpPr/>
          <p:nvPr/>
        </p:nvSpPr>
        <p:spPr>
          <a:xfrm>
            <a:off x="4043560" y="2859782"/>
            <a:ext cx="1080125" cy="1080125"/>
          </a:xfrm>
          <a:prstGeom prst="ellipse">
            <a:avLst/>
          </a:prstGeom>
          <a:solidFill>
            <a:schemeClr val="accent1"/>
          </a:solidFill>
          <a:ln w="63500">
            <a:solidFill>
              <a:srgbClr val="FFFFFF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08056" y="3010192"/>
            <a:ext cx="351131" cy="779304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asic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Body Level One…"/>
          <p:cNvSpPr txBox="1"/>
          <p:nvPr>
            <p:ph type="body" sz="quarter" idx="1"/>
          </p:nvPr>
        </p:nvSpPr>
        <p:spPr>
          <a:xfrm>
            <a:off x="0" y="123478"/>
            <a:ext cx="9144000" cy="576065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3600">
                <a:solidFill>
                  <a:srgbClr val="404040"/>
                </a:solidFill>
              </a:defRPr>
            </a:lvl1pPr>
            <a:lvl2pPr marL="824592" indent="-367392">
              <a:spcBef>
                <a:spcPts val="800"/>
              </a:spcBef>
              <a:defRPr sz="3600">
                <a:solidFill>
                  <a:srgbClr val="404040"/>
                </a:solidFill>
              </a:defRPr>
            </a:lvl2pPr>
            <a:lvl3pPr marL="1257300" indent="-342900">
              <a:spcBef>
                <a:spcPts val="800"/>
              </a:spcBef>
              <a:defRPr sz="3600">
                <a:solidFill>
                  <a:srgbClr val="404040"/>
                </a:solidFill>
              </a:defRPr>
            </a:lvl3pPr>
            <a:lvl4pPr marL="17830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4pPr>
            <a:lvl5pPr marL="22402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" name="Text Placeholder 9"/>
          <p:cNvSpPr/>
          <p:nvPr>
            <p:ph type="body" sz="quarter" idx="13"/>
          </p:nvPr>
        </p:nvSpPr>
        <p:spPr>
          <a:xfrm>
            <a:off x="0" y="699541"/>
            <a:ext cx="9144000" cy="28803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5" name="Rectangle 3"/>
          <p:cNvSpPr/>
          <p:nvPr/>
        </p:nvSpPr>
        <p:spPr>
          <a:xfrm>
            <a:off x="0" y="4963500"/>
            <a:ext cx="9144000" cy="18000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6" name="Rectangle 4"/>
          <p:cNvSpPr/>
          <p:nvPr/>
        </p:nvSpPr>
        <p:spPr>
          <a:xfrm>
            <a:off x="0" y="-2"/>
            <a:ext cx="9144000" cy="7200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4_Basic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Body Level One…"/>
          <p:cNvSpPr txBox="1"/>
          <p:nvPr>
            <p:ph type="body" sz="quarter" idx="1"/>
          </p:nvPr>
        </p:nvSpPr>
        <p:spPr>
          <a:xfrm>
            <a:off x="0" y="123478"/>
            <a:ext cx="9144000" cy="576065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3600">
                <a:solidFill>
                  <a:srgbClr val="404040"/>
                </a:solidFill>
              </a:defRPr>
            </a:lvl1pPr>
            <a:lvl2pPr marL="824592" indent="-367392">
              <a:spcBef>
                <a:spcPts val="800"/>
              </a:spcBef>
              <a:defRPr sz="3600">
                <a:solidFill>
                  <a:srgbClr val="404040"/>
                </a:solidFill>
              </a:defRPr>
            </a:lvl2pPr>
            <a:lvl3pPr marL="1257300" indent="-342900">
              <a:spcBef>
                <a:spcPts val="800"/>
              </a:spcBef>
              <a:defRPr sz="3600">
                <a:solidFill>
                  <a:srgbClr val="404040"/>
                </a:solidFill>
              </a:defRPr>
            </a:lvl3pPr>
            <a:lvl4pPr marL="17830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4pPr>
            <a:lvl5pPr marL="22402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Text Placeholder 9"/>
          <p:cNvSpPr/>
          <p:nvPr>
            <p:ph type="body" sz="quarter" idx="13"/>
          </p:nvPr>
        </p:nvSpPr>
        <p:spPr>
          <a:xfrm>
            <a:off x="0" y="699541"/>
            <a:ext cx="9144000" cy="28803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mages and Contents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1"/>
          <p:cNvSpPr/>
          <p:nvPr/>
        </p:nvSpPr>
        <p:spPr>
          <a:xfrm>
            <a:off x="143505" y="92608"/>
            <a:ext cx="8856990" cy="495828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0" y="181631"/>
            <a:ext cx="9144000" cy="576068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3600">
                <a:solidFill>
                  <a:srgbClr val="FFFFFF"/>
                </a:solidFill>
              </a:defRPr>
            </a:lvl1pPr>
            <a:lvl2pPr marL="824592" indent="-367392">
              <a:spcBef>
                <a:spcPts val="800"/>
              </a:spcBef>
              <a:defRPr sz="3600">
                <a:solidFill>
                  <a:srgbClr val="FFFFFF"/>
                </a:solidFill>
              </a:defRPr>
            </a:lvl2pPr>
            <a:lvl3pPr marL="1257300" indent="-342900">
              <a:spcBef>
                <a:spcPts val="800"/>
              </a:spcBef>
              <a:defRPr sz="3600">
                <a:solidFill>
                  <a:srgbClr val="FFFFFF"/>
                </a:solidFill>
              </a:defRPr>
            </a:lvl3pPr>
            <a:lvl4pPr marL="1783077" indent="-411477">
              <a:spcBef>
                <a:spcPts val="800"/>
              </a:spcBef>
              <a:defRPr sz="3600">
                <a:solidFill>
                  <a:srgbClr val="FFFFFF"/>
                </a:solidFill>
              </a:defRPr>
            </a:lvl4pPr>
            <a:lvl5pPr marL="2240277" indent="-411477">
              <a:spcBef>
                <a:spcPts val="800"/>
              </a:spcBef>
              <a:defRPr sz="3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Text Placeholder 9"/>
          <p:cNvSpPr/>
          <p:nvPr>
            <p:ph type="body" sz="quarter" idx="13"/>
          </p:nvPr>
        </p:nvSpPr>
        <p:spPr>
          <a:xfrm>
            <a:off x="0" y="757694"/>
            <a:ext cx="9144000" cy="288036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6" name="Picture Placeholder 2"/>
          <p:cNvSpPr/>
          <p:nvPr>
            <p:ph type="pic" sz="quarter" idx="14"/>
          </p:nvPr>
        </p:nvSpPr>
        <p:spPr>
          <a:xfrm>
            <a:off x="0" y="1347774"/>
            <a:ext cx="2160242" cy="187204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7" name="Picture Placeholder 2"/>
          <p:cNvSpPr/>
          <p:nvPr>
            <p:ph type="pic" sz="quarter" idx="15"/>
          </p:nvPr>
        </p:nvSpPr>
        <p:spPr>
          <a:xfrm>
            <a:off x="2327917" y="1347774"/>
            <a:ext cx="2160243" cy="187204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8" name="Picture Placeholder 2"/>
          <p:cNvSpPr/>
          <p:nvPr>
            <p:ph type="pic" sz="quarter" idx="16"/>
          </p:nvPr>
        </p:nvSpPr>
        <p:spPr>
          <a:xfrm>
            <a:off x="4655839" y="1347774"/>
            <a:ext cx="2160243" cy="187204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9" name="Picture Placeholder 2"/>
          <p:cNvSpPr/>
          <p:nvPr>
            <p:ph type="pic" sz="quarter" idx="17"/>
          </p:nvPr>
        </p:nvSpPr>
        <p:spPr>
          <a:xfrm>
            <a:off x="6983758" y="1347774"/>
            <a:ext cx="2160243" cy="187204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0" name="Rectangle 2"/>
          <p:cNvSpPr/>
          <p:nvPr/>
        </p:nvSpPr>
        <p:spPr>
          <a:xfrm>
            <a:off x="0" y="3219822"/>
            <a:ext cx="2160000" cy="158417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1" name="Rectangle 11"/>
          <p:cNvSpPr/>
          <p:nvPr/>
        </p:nvSpPr>
        <p:spPr>
          <a:xfrm>
            <a:off x="2327998" y="3219822"/>
            <a:ext cx="2160002" cy="158417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" name="Rectangle 12"/>
          <p:cNvSpPr/>
          <p:nvPr/>
        </p:nvSpPr>
        <p:spPr>
          <a:xfrm>
            <a:off x="4655999" y="3219822"/>
            <a:ext cx="2160003" cy="158417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" name="Rectangle 13"/>
          <p:cNvSpPr/>
          <p:nvPr/>
        </p:nvSpPr>
        <p:spPr>
          <a:xfrm>
            <a:off x="6984000" y="3219822"/>
            <a:ext cx="2160001" cy="158417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xfrm>
            <a:off x="6279548" y="4635137"/>
            <a:ext cx="273652" cy="26425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1_Images and Contents Layou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6"/>
          <p:cNvSpPr/>
          <p:nvPr/>
        </p:nvSpPr>
        <p:spPr>
          <a:xfrm>
            <a:off x="0" y="2932113"/>
            <a:ext cx="9144000" cy="221138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" name="Body Level One…"/>
          <p:cNvSpPr txBox="1"/>
          <p:nvPr>
            <p:ph type="body" sz="quarter" idx="1"/>
          </p:nvPr>
        </p:nvSpPr>
        <p:spPr>
          <a:xfrm>
            <a:off x="0" y="181631"/>
            <a:ext cx="9144000" cy="576068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 sz="3600">
                <a:solidFill>
                  <a:srgbClr val="404040"/>
                </a:solidFill>
              </a:defRPr>
            </a:lvl1pPr>
            <a:lvl2pPr marL="824592" indent="-367392">
              <a:spcBef>
                <a:spcPts val="800"/>
              </a:spcBef>
              <a:defRPr sz="3600">
                <a:solidFill>
                  <a:srgbClr val="404040"/>
                </a:solidFill>
              </a:defRPr>
            </a:lvl2pPr>
            <a:lvl3pPr marL="1257300" indent="-342900">
              <a:spcBef>
                <a:spcPts val="800"/>
              </a:spcBef>
              <a:defRPr sz="3600">
                <a:solidFill>
                  <a:srgbClr val="404040"/>
                </a:solidFill>
              </a:defRPr>
            </a:lvl3pPr>
            <a:lvl4pPr marL="17830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4pPr>
            <a:lvl5pPr marL="2240277" indent="-411477">
              <a:spcBef>
                <a:spcPts val="800"/>
              </a:spcBef>
              <a:defRPr sz="3600">
                <a:solidFill>
                  <a:srgbClr val="40404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Text Placeholder 9"/>
          <p:cNvSpPr/>
          <p:nvPr>
            <p:ph type="body" sz="quarter" idx="13"/>
          </p:nvPr>
        </p:nvSpPr>
        <p:spPr>
          <a:xfrm>
            <a:off x="0" y="757694"/>
            <a:ext cx="9144000" cy="288036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0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55775" y="1131590"/>
            <a:ext cx="7230272" cy="3677433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Picture Placeholder 2"/>
          <p:cNvSpPr/>
          <p:nvPr>
            <p:ph type="pic" sz="quarter" idx="14"/>
          </p:nvPr>
        </p:nvSpPr>
        <p:spPr>
          <a:xfrm>
            <a:off x="4513479" y="1626254"/>
            <a:ext cx="3465221" cy="256260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6" name="Rectangle 2"/>
          <p:cNvSpPr/>
          <p:nvPr/>
        </p:nvSpPr>
        <p:spPr>
          <a:xfrm>
            <a:off x="467541" y="3363838"/>
            <a:ext cx="3024342" cy="100811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1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/>
          </p:nvPr>
        </p:nvSpPr>
        <p:spPr>
          <a:xfrm>
            <a:off x="242645" y="92606"/>
            <a:ext cx="8679900" cy="543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1370012" y="635795"/>
            <a:ext cx="7315201" cy="1134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279548" y="4635137"/>
            <a:ext cx="273653" cy="26425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0" marR="0" indent="0" algn="ctr" defTabSz="914400" rtl="0" latinLnBrk="0">
        <a:lnSpc>
          <a:spcPct val="100000"/>
        </a:lnSpc>
        <a:spcBef>
          <a:spcPts val="9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1pPr>
      <a:lvl2pPr marL="865414" marR="0" indent="-408213" algn="ctr" defTabSz="914400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4000" u="none">
          <a:ln>
            <a:noFill/>
          </a:ln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2pPr>
      <a:lvl3pPr marL="1295400" marR="0" indent="-381000" algn="ctr" defTabSz="914400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ln>
            <a:noFill/>
          </a:ln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3pPr>
      <a:lvl4pPr marL="1828800" marR="0" indent="-457200" algn="ctr" defTabSz="914400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4000" u="none">
          <a:ln>
            <a:noFill/>
          </a:ln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4pPr>
      <a:lvl5pPr marL="2286000" marR="0" indent="-457200" algn="ctr" defTabSz="914400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4000" u="none">
          <a:ln>
            <a:noFill/>
          </a:ln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5pPr>
      <a:lvl6pPr marL="2743200" marR="0" indent="-457200" algn="ctr" defTabSz="914400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ln>
            <a:noFill/>
          </a:ln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6pPr>
      <a:lvl7pPr marL="3200400" marR="0" indent="-457200" algn="ctr" defTabSz="914400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ln>
            <a:noFill/>
          </a:ln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7pPr>
      <a:lvl8pPr marL="3657598" marR="0" indent="-457198" algn="ctr" defTabSz="914400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ln>
            <a:noFill/>
          </a:ln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8pPr>
      <a:lvl9pPr marL="4114798" marR="0" indent="-457198" algn="ctr" defTabSz="914400" rtl="0" latinLnBrk="0">
        <a:lnSpc>
          <a:spcPct val="100000"/>
        </a:lnSpc>
        <a:spcBef>
          <a:spcPts val="9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4000" u="none">
          <a:ln>
            <a:noFill/>
          </a:ln>
          <a:solidFill>
            <a:srgbClr val="262626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 Placeholder 2"/>
          <p:cNvSpPr txBox="1"/>
          <p:nvPr>
            <p:ph type="body" sz="quarter" idx="1"/>
          </p:nvPr>
        </p:nvSpPr>
        <p:spPr>
          <a:xfrm>
            <a:off x="3851919" y="1794903"/>
            <a:ext cx="4608515" cy="992872"/>
          </a:xfrm>
          <a:prstGeom prst="rect">
            <a:avLst/>
          </a:prstGeom>
        </p:spPr>
        <p:txBody>
          <a:bodyPr/>
          <a:lstStyle>
            <a:lvl1pPr defTabSz="642475">
              <a:spcBef>
                <a:spcPts val="500"/>
              </a:spcBef>
              <a:defRPr b="1" i="1" sz="3440"/>
            </a:lvl1pPr>
          </a:lstStyle>
          <a:p>
            <a:pPr/>
            <a:r>
              <a:t>Leadership Counts….</a:t>
            </a:r>
          </a:p>
        </p:txBody>
      </p:sp>
      <p:sp>
        <p:nvSpPr>
          <p:cNvPr id="230" name="Text Placeholder 3"/>
          <p:cNvSpPr/>
          <p:nvPr>
            <p:ph type="body" idx="13"/>
          </p:nvPr>
        </p:nvSpPr>
        <p:spPr>
          <a:xfrm>
            <a:off x="3813669" y="3810630"/>
            <a:ext cx="5292085" cy="4888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l">
              <a:spcBef>
                <a:spcPts val="0"/>
              </a:spcBef>
              <a:defRPr sz="2200">
                <a:solidFill>
                  <a:srgbClr val="FFFFFF"/>
                </a:solidFill>
              </a:defRPr>
            </a:lvl1pPr>
          </a:lstStyle>
          <a:p>
            <a:pPr/>
            <a:r>
              <a:t>                           N Saravana Kumar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Rectangle 23"/>
          <p:cNvGrpSpPr/>
          <p:nvPr/>
        </p:nvGrpSpPr>
        <p:grpSpPr>
          <a:xfrm>
            <a:off x="4872858" y="2000385"/>
            <a:ext cx="3705955" cy="360006"/>
            <a:chOff x="0" y="-1"/>
            <a:chExt cx="3705954" cy="360005"/>
          </a:xfrm>
        </p:grpSpPr>
        <p:sp>
          <p:nvSpPr>
            <p:cNvPr id="394" name="Rectangle"/>
            <p:cNvSpPr/>
            <p:nvPr/>
          </p:nvSpPr>
          <p:spPr>
            <a:xfrm>
              <a:off x="-1" y="-2"/>
              <a:ext cx="3705955" cy="360007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5" name="Knowledge"/>
            <p:cNvSpPr txBox="1"/>
            <p:nvPr/>
          </p:nvSpPr>
          <p:spPr>
            <a:xfrm>
              <a:off x="-1" y="4670"/>
              <a:ext cx="3705955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Knowledge</a:t>
              </a:r>
            </a:p>
          </p:txBody>
        </p:sp>
      </p:grpSp>
      <p:grpSp>
        <p:nvGrpSpPr>
          <p:cNvPr id="399" name="Rectangle 24"/>
          <p:cNvGrpSpPr/>
          <p:nvPr/>
        </p:nvGrpSpPr>
        <p:grpSpPr>
          <a:xfrm>
            <a:off x="4872858" y="2738676"/>
            <a:ext cx="3705955" cy="360005"/>
            <a:chOff x="0" y="0"/>
            <a:chExt cx="3705954" cy="360003"/>
          </a:xfrm>
        </p:grpSpPr>
        <p:sp>
          <p:nvSpPr>
            <p:cNvPr id="397" name="Rectangle"/>
            <p:cNvSpPr/>
            <p:nvPr/>
          </p:nvSpPr>
          <p:spPr>
            <a:xfrm>
              <a:off x="-1" y="-1"/>
              <a:ext cx="3705955" cy="360005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8" name="Skills"/>
            <p:cNvSpPr txBox="1"/>
            <p:nvPr/>
          </p:nvSpPr>
          <p:spPr>
            <a:xfrm>
              <a:off x="-1" y="4670"/>
              <a:ext cx="3705955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Skills</a:t>
              </a:r>
            </a:p>
          </p:txBody>
        </p:sp>
      </p:grpSp>
      <p:grpSp>
        <p:nvGrpSpPr>
          <p:cNvPr id="402" name="Rectangle 25"/>
          <p:cNvGrpSpPr/>
          <p:nvPr/>
        </p:nvGrpSpPr>
        <p:grpSpPr>
          <a:xfrm>
            <a:off x="4872858" y="3476965"/>
            <a:ext cx="3705955" cy="360005"/>
            <a:chOff x="0" y="0"/>
            <a:chExt cx="3705954" cy="360003"/>
          </a:xfrm>
        </p:grpSpPr>
        <p:sp>
          <p:nvSpPr>
            <p:cNvPr id="400" name="Rectangle"/>
            <p:cNvSpPr/>
            <p:nvPr/>
          </p:nvSpPr>
          <p:spPr>
            <a:xfrm>
              <a:off x="-1" y="-1"/>
              <a:ext cx="3705955" cy="360005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1" name="Attitude"/>
            <p:cNvSpPr txBox="1"/>
            <p:nvPr/>
          </p:nvSpPr>
          <p:spPr>
            <a:xfrm>
              <a:off x="-1" y="4670"/>
              <a:ext cx="3705955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Attitude</a:t>
              </a:r>
            </a:p>
          </p:txBody>
        </p:sp>
      </p:grpSp>
      <p:sp>
        <p:nvSpPr>
          <p:cNvPr id="403" name="Text Placeholder 1"/>
          <p:cNvSpPr txBox="1"/>
          <p:nvPr>
            <p:ph type="body" sz="quarter" idx="1"/>
          </p:nvPr>
        </p:nvSpPr>
        <p:spPr>
          <a:xfrm>
            <a:off x="0" y="123475"/>
            <a:ext cx="9144000" cy="576069"/>
          </a:xfrm>
          <a:prstGeom prst="rect">
            <a:avLst/>
          </a:prstGeom>
        </p:spPr>
        <p:txBody>
          <a:bodyPr/>
          <a:lstStyle>
            <a:lvl1pPr defTabSz="877822">
              <a:lnSpc>
                <a:spcPct val="90000"/>
              </a:lnSpc>
              <a:defRPr sz="3400"/>
            </a:lvl1pPr>
          </a:lstStyle>
          <a:p>
            <a:pPr/>
            <a:r>
              <a:t>Effective Executive</a:t>
            </a:r>
          </a:p>
        </p:txBody>
      </p:sp>
      <p:grpSp>
        <p:nvGrpSpPr>
          <p:cNvPr id="411" name="Group 14"/>
          <p:cNvGrpSpPr/>
          <p:nvPr/>
        </p:nvGrpSpPr>
        <p:grpSpPr>
          <a:xfrm>
            <a:off x="107500" y="843556"/>
            <a:ext cx="1052373" cy="3696334"/>
            <a:chOff x="0" y="0"/>
            <a:chExt cx="1052372" cy="3696333"/>
          </a:xfrm>
        </p:grpSpPr>
        <p:sp>
          <p:nvSpPr>
            <p:cNvPr id="404" name="Rectangle 8"/>
            <p:cNvSpPr/>
            <p:nvPr/>
          </p:nvSpPr>
          <p:spPr>
            <a:xfrm rot="36931">
              <a:off x="217185" y="2813385"/>
              <a:ext cx="592199" cy="863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3476"/>
                  </a:lnTo>
                  <a:lnTo>
                    <a:pt x="21588" y="3476"/>
                  </a:lnTo>
                  <a:lnTo>
                    <a:pt x="10800" y="21600"/>
                  </a:lnTo>
                  <a:lnTo>
                    <a:pt x="12" y="3476"/>
                  </a:lnTo>
                  <a:lnTo>
                    <a:pt x="0" y="3476"/>
                  </a:lnTo>
                  <a:lnTo>
                    <a:pt x="0" y="34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6BF56"/>
                </a:gs>
                <a:gs pos="100000">
                  <a:srgbClr val="F6BF56"/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5" name="Rectangle 8"/>
            <p:cNvSpPr/>
            <p:nvPr/>
          </p:nvSpPr>
          <p:spPr>
            <a:xfrm>
              <a:off x="409998" y="2805720"/>
              <a:ext cx="200345" cy="872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522"/>
                  </a:lnTo>
                  <a:lnTo>
                    <a:pt x="11445" y="21600"/>
                  </a:lnTo>
                  <a:lnTo>
                    <a:pt x="16" y="3437"/>
                  </a:lnTo>
                  <a:lnTo>
                    <a:pt x="0" y="3437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Off val="25000"/>
                  </a:schemeClr>
                </a:gs>
                <a:gs pos="100000">
                  <a:schemeClr val="accent2">
                    <a:lumOff val="25000"/>
                  </a:schemeClr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6" name="Rectangle 2"/>
            <p:cNvSpPr/>
            <p:nvPr/>
          </p:nvSpPr>
          <p:spPr>
            <a:xfrm>
              <a:off x="232207" y="903514"/>
              <a:ext cx="196909" cy="2011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928" y="0"/>
                  </a:lnTo>
                  <a:lnTo>
                    <a:pt x="21600" y="682"/>
                  </a:lnTo>
                  <a:lnTo>
                    <a:pt x="21600" y="21600"/>
                  </a:lnTo>
                  <a:lnTo>
                    <a:pt x="21194" y="21600"/>
                  </a:lnTo>
                  <a:cubicBezTo>
                    <a:pt x="20095" y="20989"/>
                    <a:pt x="15853" y="20538"/>
                    <a:pt x="10800" y="20538"/>
                  </a:cubicBezTo>
                  <a:cubicBezTo>
                    <a:pt x="5747" y="20538"/>
                    <a:pt x="1505" y="20989"/>
                    <a:pt x="407" y="21600"/>
                  </a:cubicBez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EEAED"/>
                </a:gs>
                <a:gs pos="100000">
                  <a:srgbClr val="BEEAED"/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7" name="Rectangle 2"/>
            <p:cNvSpPr/>
            <p:nvPr/>
          </p:nvSpPr>
          <p:spPr>
            <a:xfrm>
              <a:off x="427732" y="966105"/>
              <a:ext cx="196909" cy="1950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83" y="737"/>
                  </a:lnTo>
                  <a:lnTo>
                    <a:pt x="21600" y="50"/>
                  </a:lnTo>
                  <a:lnTo>
                    <a:pt x="21600" y="21600"/>
                  </a:lnTo>
                  <a:lnTo>
                    <a:pt x="21194" y="21600"/>
                  </a:lnTo>
                  <a:cubicBezTo>
                    <a:pt x="20095" y="20970"/>
                    <a:pt x="15853" y="20505"/>
                    <a:pt x="10800" y="20505"/>
                  </a:cubicBezTo>
                  <a:cubicBezTo>
                    <a:pt x="5747" y="20505"/>
                    <a:pt x="1505" y="20970"/>
                    <a:pt x="407" y="21600"/>
                  </a:cubicBez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DCE2"/>
                </a:gs>
                <a:gs pos="100000">
                  <a:srgbClr val="92DCE2"/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8" name="Rectangle 2"/>
            <p:cNvSpPr/>
            <p:nvPr/>
          </p:nvSpPr>
          <p:spPr>
            <a:xfrm>
              <a:off x="624624" y="907732"/>
              <a:ext cx="196909" cy="2011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79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21194" y="21600"/>
                  </a:lnTo>
                  <a:cubicBezTo>
                    <a:pt x="20095" y="20989"/>
                    <a:pt x="15853" y="20538"/>
                    <a:pt x="10800" y="20538"/>
                  </a:cubicBezTo>
                  <a:cubicBezTo>
                    <a:pt x="5747" y="20538"/>
                    <a:pt x="1505" y="20989"/>
                    <a:pt x="407" y="21600"/>
                  </a:cubicBezTo>
                  <a:lnTo>
                    <a:pt x="0" y="21600"/>
                  </a:lnTo>
                  <a:lnTo>
                    <a:pt x="0" y="6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9" name="Isosceles Triangle 10"/>
            <p:cNvSpPr/>
            <p:nvPr/>
          </p:nvSpPr>
          <p:spPr>
            <a:xfrm rot="10800000">
              <a:off x="409954" y="3435459"/>
              <a:ext cx="196909" cy="260874"/>
            </a:xfrm>
            <a:prstGeom prst="triangle">
              <a:avLst/>
            </a:prstGeom>
            <a:solidFill>
              <a:srgbClr val="40404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0" name="Parallelogram 15"/>
            <p:cNvSpPr/>
            <p:nvPr/>
          </p:nvSpPr>
          <p:spPr>
            <a:xfrm rot="16200000">
              <a:off x="40085" y="-40088"/>
              <a:ext cx="972201" cy="105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381" y="4319"/>
                  </a:moveTo>
                  <a:lnTo>
                    <a:pt x="4803" y="10800"/>
                  </a:lnTo>
                  <a:lnTo>
                    <a:pt x="9381" y="17281"/>
                  </a:lnTo>
                  <a:lnTo>
                    <a:pt x="4578" y="17281"/>
                  </a:lnTo>
                  <a:lnTo>
                    <a:pt x="0" y="10800"/>
                  </a:lnTo>
                  <a:lnTo>
                    <a:pt x="4578" y="4319"/>
                  </a:lnTo>
                  <a:close/>
                  <a:moveTo>
                    <a:pt x="21600" y="10800"/>
                  </a:moveTo>
                  <a:lnTo>
                    <a:pt x="13805" y="21600"/>
                  </a:lnTo>
                  <a:lnTo>
                    <a:pt x="12861" y="20292"/>
                  </a:lnTo>
                  <a:lnTo>
                    <a:pt x="8011" y="20292"/>
                  </a:lnTo>
                  <a:cubicBezTo>
                    <a:pt x="7859" y="20644"/>
                    <a:pt x="7486" y="20892"/>
                    <a:pt x="7050" y="20892"/>
                  </a:cubicBezTo>
                  <a:cubicBezTo>
                    <a:pt x="6667" y="20892"/>
                    <a:pt x="6332" y="20700"/>
                    <a:pt x="6167" y="20407"/>
                  </a:cubicBezTo>
                  <a:lnTo>
                    <a:pt x="2182" y="21132"/>
                  </a:lnTo>
                  <a:lnTo>
                    <a:pt x="2182" y="18731"/>
                  </a:lnTo>
                  <a:lnTo>
                    <a:pt x="6167" y="19456"/>
                  </a:lnTo>
                  <a:cubicBezTo>
                    <a:pt x="6332" y="19163"/>
                    <a:pt x="6667" y="18972"/>
                    <a:pt x="7050" y="18972"/>
                  </a:cubicBezTo>
                  <a:cubicBezTo>
                    <a:pt x="7486" y="18972"/>
                    <a:pt x="7859" y="19219"/>
                    <a:pt x="8011" y="19572"/>
                  </a:cubicBezTo>
                  <a:lnTo>
                    <a:pt x="12341" y="19572"/>
                  </a:lnTo>
                  <a:lnTo>
                    <a:pt x="6011" y="10800"/>
                  </a:lnTo>
                  <a:lnTo>
                    <a:pt x="13805" y="0"/>
                  </a:lnTo>
                  <a:close/>
                </a:path>
              </a:pathLst>
            </a:custGeom>
            <a:solidFill>
              <a:srgbClr val="40404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412" name="TextBox 31"/>
          <p:cNvSpPr txBox="1"/>
          <p:nvPr/>
        </p:nvSpPr>
        <p:spPr>
          <a:xfrm>
            <a:off x="1691680" y="3542848"/>
            <a:ext cx="2371797" cy="288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b="1" sz="1400">
                <a:solidFill>
                  <a:srgbClr val="FFFFFF"/>
                </a:solidFill>
              </a:defRPr>
            </a:lvl1pPr>
          </a:lstStyle>
          <a:p>
            <a:pPr/>
            <a:r>
              <a:t>Add Contents Title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6" grpId="1"/>
      <p:bldP build="whole" bldLvl="1" animBg="1" rev="0" advAuto="0" spid="399" grpId="2"/>
      <p:bldP build="whole" bldLvl="1" animBg="1" rev="0" advAuto="0" spid="402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TextBox 25"/>
          <p:cNvSpPr txBox="1"/>
          <p:nvPr/>
        </p:nvSpPr>
        <p:spPr>
          <a:xfrm>
            <a:off x="3131840" y="12756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01</a:t>
            </a:r>
          </a:p>
        </p:txBody>
      </p:sp>
      <p:sp>
        <p:nvSpPr>
          <p:cNvPr id="415" name="TextBox 26"/>
          <p:cNvSpPr txBox="1"/>
          <p:nvPr/>
        </p:nvSpPr>
        <p:spPr>
          <a:xfrm>
            <a:off x="3120330" y="2163703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02</a:t>
            </a:r>
          </a:p>
        </p:txBody>
      </p:sp>
      <p:sp>
        <p:nvSpPr>
          <p:cNvPr id="416" name="TextBox 27"/>
          <p:cNvSpPr txBox="1"/>
          <p:nvPr/>
        </p:nvSpPr>
        <p:spPr>
          <a:xfrm>
            <a:off x="3108817" y="30518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03</a:t>
            </a:r>
          </a:p>
        </p:txBody>
      </p:sp>
      <p:sp>
        <p:nvSpPr>
          <p:cNvPr id="417" name="TextBox 28"/>
          <p:cNvSpPr txBox="1"/>
          <p:nvPr/>
        </p:nvSpPr>
        <p:spPr>
          <a:xfrm>
            <a:off x="3097309" y="3939902"/>
            <a:ext cx="533165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04</a:t>
            </a:r>
          </a:p>
        </p:txBody>
      </p:sp>
      <p:sp>
        <p:nvSpPr>
          <p:cNvPr id="418" name="TextBox 36"/>
          <p:cNvSpPr txBox="1"/>
          <p:nvPr/>
        </p:nvSpPr>
        <p:spPr>
          <a:xfrm>
            <a:off x="3568203" y="1522213"/>
            <a:ext cx="4241312" cy="313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LEVEL 5 LEADERSHIP</a:t>
            </a:r>
          </a:p>
        </p:txBody>
      </p:sp>
      <p:sp>
        <p:nvSpPr>
          <p:cNvPr id="419" name="TextBox 38"/>
          <p:cNvSpPr txBox="1"/>
          <p:nvPr/>
        </p:nvSpPr>
        <p:spPr>
          <a:xfrm>
            <a:off x="3707822" y="2194623"/>
            <a:ext cx="4392572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2" indent="914400">
              <a:defRPr i="1" sz="1600">
                <a:solidFill>
                  <a:srgbClr val="404040"/>
                </a:solidFill>
              </a:defRPr>
            </a:pPr>
            <a:r>
              <a:t>Professional Will</a:t>
            </a:r>
          </a:p>
        </p:txBody>
      </p:sp>
      <p:sp>
        <p:nvSpPr>
          <p:cNvPr id="420" name="TextBox 39"/>
          <p:cNvSpPr txBox="1"/>
          <p:nvPr/>
        </p:nvSpPr>
        <p:spPr>
          <a:xfrm>
            <a:off x="3707824" y="3082723"/>
            <a:ext cx="4392570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2" indent="914400">
              <a:defRPr i="1" sz="1600">
                <a:solidFill>
                  <a:srgbClr val="404040"/>
                </a:solidFill>
              </a:defRPr>
            </a:pPr>
            <a:r>
              <a:t>Personal Humility</a:t>
            </a:r>
          </a:p>
        </p:txBody>
      </p:sp>
      <p:sp>
        <p:nvSpPr>
          <p:cNvPr id="421" name="Title 2"/>
          <p:cNvSpPr txBox="1"/>
          <p:nvPr/>
        </p:nvSpPr>
        <p:spPr>
          <a:xfrm>
            <a:off x="2555773" y="322592"/>
            <a:ext cx="5832654" cy="6098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sz="3600"/>
            </a:lvl1pPr>
          </a:lstStyle>
          <a:p>
            <a:pPr/>
            <a:r>
              <a:t>Leadership can be learnt….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0" grpId="3"/>
      <p:bldP build="whole" bldLvl="1" animBg="1" rev="0" advAuto="0" spid="419" grpId="2"/>
      <p:bldP build="whole" bldLvl="1" animBg="1" rev="0" advAuto="0" spid="41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TextBox 25"/>
          <p:cNvSpPr txBox="1"/>
          <p:nvPr/>
        </p:nvSpPr>
        <p:spPr>
          <a:xfrm>
            <a:off x="3131840" y="12756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01</a:t>
            </a:r>
          </a:p>
        </p:txBody>
      </p:sp>
      <p:sp>
        <p:nvSpPr>
          <p:cNvPr id="424" name="TextBox 26"/>
          <p:cNvSpPr txBox="1"/>
          <p:nvPr/>
        </p:nvSpPr>
        <p:spPr>
          <a:xfrm>
            <a:off x="3120330" y="2163703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02</a:t>
            </a:r>
          </a:p>
        </p:txBody>
      </p:sp>
      <p:sp>
        <p:nvSpPr>
          <p:cNvPr id="425" name="TextBox 27"/>
          <p:cNvSpPr txBox="1"/>
          <p:nvPr/>
        </p:nvSpPr>
        <p:spPr>
          <a:xfrm>
            <a:off x="3108817" y="30518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03</a:t>
            </a:r>
          </a:p>
        </p:txBody>
      </p:sp>
      <p:sp>
        <p:nvSpPr>
          <p:cNvPr id="426" name="TextBox 28"/>
          <p:cNvSpPr txBox="1"/>
          <p:nvPr/>
        </p:nvSpPr>
        <p:spPr>
          <a:xfrm>
            <a:off x="3097309" y="3939902"/>
            <a:ext cx="533165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04</a:t>
            </a:r>
          </a:p>
        </p:txBody>
      </p:sp>
      <p:sp>
        <p:nvSpPr>
          <p:cNvPr id="427" name="TextBox 29"/>
          <p:cNvSpPr txBox="1"/>
          <p:nvPr/>
        </p:nvSpPr>
        <p:spPr>
          <a:xfrm>
            <a:off x="3707903" y="2067692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600">
                <a:solidFill>
                  <a:srgbClr val="404040"/>
                </a:solidFill>
              </a:defRPr>
            </a:pPr>
            <a:r>
              <a:t>OHIO Principle - </a:t>
            </a:r>
            <a:r>
              <a:rPr b="1" i="1"/>
              <a:t>4 Ds</a:t>
            </a:r>
            <a:r>
              <a:t>…….</a:t>
            </a:r>
          </a:p>
        </p:txBody>
      </p:sp>
      <p:sp>
        <p:nvSpPr>
          <p:cNvPr id="428" name="TextBox 35"/>
          <p:cNvSpPr txBox="1"/>
          <p:nvPr/>
        </p:nvSpPr>
        <p:spPr>
          <a:xfrm>
            <a:off x="3707903" y="2571749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indent="457200">
              <a:defRPr sz="1600">
                <a:solidFill>
                  <a:srgbClr val="404040"/>
                </a:solidFill>
              </a:defRPr>
            </a:pPr>
            <a:r>
              <a:t>DO</a:t>
            </a:r>
          </a:p>
        </p:txBody>
      </p:sp>
      <p:sp>
        <p:nvSpPr>
          <p:cNvPr id="429" name="TextBox 36"/>
          <p:cNvSpPr txBox="1"/>
          <p:nvPr/>
        </p:nvSpPr>
        <p:spPr>
          <a:xfrm>
            <a:off x="3707903" y="3147814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indent="457200">
              <a:defRPr sz="1600">
                <a:solidFill>
                  <a:srgbClr val="404040"/>
                </a:solidFill>
              </a:defRPr>
            </a:pPr>
            <a:r>
              <a:t>DELEGATE</a:t>
            </a:r>
          </a:p>
        </p:txBody>
      </p:sp>
      <p:sp>
        <p:nvSpPr>
          <p:cNvPr id="430" name="TextBox 38"/>
          <p:cNvSpPr txBox="1"/>
          <p:nvPr/>
        </p:nvSpPr>
        <p:spPr>
          <a:xfrm>
            <a:off x="3707903" y="3651870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indent="457200">
              <a:defRPr sz="1600">
                <a:solidFill>
                  <a:srgbClr val="404040"/>
                </a:solidFill>
              </a:defRPr>
            </a:pPr>
            <a:r>
              <a:t>DEFER</a:t>
            </a:r>
          </a:p>
        </p:txBody>
      </p:sp>
      <p:sp>
        <p:nvSpPr>
          <p:cNvPr id="431" name="TextBox 39"/>
          <p:cNvSpPr txBox="1"/>
          <p:nvPr/>
        </p:nvSpPr>
        <p:spPr>
          <a:xfrm>
            <a:off x="3707824" y="4155926"/>
            <a:ext cx="4392570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indent="457200">
              <a:defRPr sz="1600">
                <a:solidFill>
                  <a:srgbClr val="404040"/>
                </a:solidFill>
              </a:defRPr>
            </a:pPr>
            <a:r>
              <a:t>DROP</a:t>
            </a:r>
          </a:p>
        </p:txBody>
      </p:sp>
      <p:sp>
        <p:nvSpPr>
          <p:cNvPr id="432" name="Title 2"/>
          <p:cNvSpPr txBox="1"/>
          <p:nvPr/>
        </p:nvSpPr>
        <p:spPr>
          <a:xfrm>
            <a:off x="2555773" y="353511"/>
            <a:ext cx="5832654" cy="54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sz="3200"/>
            </a:lvl1pPr>
          </a:lstStyle>
          <a:p>
            <a:pPr/>
            <a:r>
              <a:t>MultiTasking Vs TaskSwitching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8" grpId="2"/>
      <p:bldP build="whole" bldLvl="1" animBg="1" rev="0" advAuto="0" spid="429" grpId="3"/>
      <p:bldP build="whole" bldLvl="1" animBg="1" rev="0" advAuto="0" spid="427" grpId="1"/>
      <p:bldP build="whole" bldLvl="1" animBg="1" rev="0" advAuto="0" spid="431" grpId="5"/>
      <p:bldP build="whole" bldLvl="1" animBg="1" rev="0" advAuto="0" spid="430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TextBox 25"/>
          <p:cNvSpPr txBox="1"/>
          <p:nvPr/>
        </p:nvSpPr>
        <p:spPr>
          <a:xfrm>
            <a:off x="3131840" y="12756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01</a:t>
            </a:r>
          </a:p>
        </p:txBody>
      </p:sp>
      <p:sp>
        <p:nvSpPr>
          <p:cNvPr id="435" name="TextBox 26"/>
          <p:cNvSpPr txBox="1"/>
          <p:nvPr/>
        </p:nvSpPr>
        <p:spPr>
          <a:xfrm>
            <a:off x="3120330" y="2163703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02</a:t>
            </a:r>
          </a:p>
        </p:txBody>
      </p:sp>
      <p:sp>
        <p:nvSpPr>
          <p:cNvPr id="436" name="TextBox 27"/>
          <p:cNvSpPr txBox="1"/>
          <p:nvPr/>
        </p:nvSpPr>
        <p:spPr>
          <a:xfrm>
            <a:off x="3108817" y="30518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03</a:t>
            </a:r>
          </a:p>
        </p:txBody>
      </p:sp>
      <p:sp>
        <p:nvSpPr>
          <p:cNvPr id="437" name="TextBox 28"/>
          <p:cNvSpPr txBox="1"/>
          <p:nvPr/>
        </p:nvSpPr>
        <p:spPr>
          <a:xfrm>
            <a:off x="3097309" y="3939902"/>
            <a:ext cx="533165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04</a:t>
            </a:r>
          </a:p>
        </p:txBody>
      </p:sp>
      <p:sp>
        <p:nvSpPr>
          <p:cNvPr id="438" name="TextBox 29"/>
          <p:cNvSpPr txBox="1"/>
          <p:nvPr/>
        </p:nvSpPr>
        <p:spPr>
          <a:xfrm>
            <a:off x="3707903" y="2067692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indent="457200">
              <a:defRPr sz="1600">
                <a:solidFill>
                  <a:srgbClr val="404040"/>
                </a:solidFill>
              </a:defRPr>
            </a:pPr>
            <a:r>
              <a:t>Boss Imposed Time</a:t>
            </a:r>
          </a:p>
        </p:txBody>
      </p:sp>
      <p:sp>
        <p:nvSpPr>
          <p:cNvPr id="439" name="TextBox 34"/>
          <p:cNvSpPr txBox="1"/>
          <p:nvPr/>
        </p:nvSpPr>
        <p:spPr>
          <a:xfrm>
            <a:off x="3716208" y="1572021"/>
            <a:ext cx="4392570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i="1" sz="1600">
                <a:solidFill>
                  <a:srgbClr val="404040"/>
                </a:solidFill>
              </a:defRPr>
            </a:lvl1pPr>
          </a:lstStyle>
          <a:p>
            <a:pPr/>
            <a:r>
              <a:t>“Monkey on the Back” principle….</a:t>
            </a:r>
          </a:p>
        </p:txBody>
      </p:sp>
      <p:sp>
        <p:nvSpPr>
          <p:cNvPr id="440" name="TextBox 35"/>
          <p:cNvSpPr txBox="1"/>
          <p:nvPr/>
        </p:nvSpPr>
        <p:spPr>
          <a:xfrm>
            <a:off x="3707903" y="2571749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indent="457200">
              <a:defRPr sz="1600">
                <a:solidFill>
                  <a:srgbClr val="404040"/>
                </a:solidFill>
              </a:defRPr>
            </a:pPr>
            <a:r>
              <a:t>System Imposed Time</a:t>
            </a:r>
          </a:p>
        </p:txBody>
      </p:sp>
      <p:sp>
        <p:nvSpPr>
          <p:cNvPr id="441" name="TextBox 36"/>
          <p:cNvSpPr txBox="1"/>
          <p:nvPr/>
        </p:nvSpPr>
        <p:spPr>
          <a:xfrm>
            <a:off x="3707903" y="3147814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indent="457200">
              <a:defRPr sz="1600">
                <a:solidFill>
                  <a:srgbClr val="404040"/>
                </a:solidFill>
              </a:defRPr>
            </a:pPr>
            <a:r>
              <a:t>Self Imposed Time</a:t>
            </a:r>
          </a:p>
        </p:txBody>
      </p:sp>
      <p:sp>
        <p:nvSpPr>
          <p:cNvPr id="442" name="TextBox 38"/>
          <p:cNvSpPr txBox="1"/>
          <p:nvPr/>
        </p:nvSpPr>
        <p:spPr>
          <a:xfrm>
            <a:off x="3707903" y="3651870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4" indent="457200">
              <a:defRPr i="1" sz="1600">
                <a:solidFill>
                  <a:srgbClr val="404040"/>
                </a:solidFill>
              </a:defRPr>
            </a:pPr>
            <a:r>
              <a:t>        Subordinate Imposed Time</a:t>
            </a:r>
          </a:p>
        </p:txBody>
      </p:sp>
      <p:sp>
        <p:nvSpPr>
          <p:cNvPr id="443" name="TextBox 39"/>
          <p:cNvSpPr txBox="1"/>
          <p:nvPr/>
        </p:nvSpPr>
        <p:spPr>
          <a:xfrm>
            <a:off x="3707824" y="4155926"/>
            <a:ext cx="4392570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 indent="457200">
              <a:defRPr i="1" sz="1600">
                <a:solidFill>
                  <a:srgbClr val="404040"/>
                </a:solidFill>
              </a:defRPr>
            </a:pPr>
            <a:r>
              <a:t>        Discretionary Time</a:t>
            </a:r>
          </a:p>
        </p:txBody>
      </p:sp>
      <p:sp>
        <p:nvSpPr>
          <p:cNvPr id="444" name="Title 2"/>
          <p:cNvSpPr txBox="1"/>
          <p:nvPr/>
        </p:nvSpPr>
        <p:spPr>
          <a:xfrm>
            <a:off x="2555773" y="353511"/>
            <a:ext cx="5832654" cy="54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sz="3200"/>
            </a:lvl1pPr>
          </a:lstStyle>
          <a:p>
            <a:pPr/>
            <a:r>
              <a:t>Who has got the Monkeys 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1" grpId="4"/>
      <p:bldP build="whole" bldLvl="1" animBg="1" rev="0" advAuto="0" spid="442" grpId="5"/>
      <p:bldP build="whole" bldLvl="1" animBg="1" rev="0" advAuto="0" spid="438" grpId="2"/>
      <p:bldP build="whole" bldLvl="1" animBg="1" rev="0" advAuto="0" spid="443" grpId="6"/>
      <p:bldP build="whole" bldLvl="1" animBg="1" rev="0" advAuto="0" spid="440" grpId="3"/>
      <p:bldP build="whole" bldLvl="1" animBg="1" rev="0" advAuto="0" spid="43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Text Placeholder 1"/>
          <p:cNvSpPr txBox="1"/>
          <p:nvPr>
            <p:ph type="body" sz="quarter" idx="1"/>
          </p:nvPr>
        </p:nvSpPr>
        <p:spPr>
          <a:xfrm>
            <a:off x="0" y="123475"/>
            <a:ext cx="9144000" cy="576069"/>
          </a:xfrm>
          <a:prstGeom prst="rect">
            <a:avLst/>
          </a:prstGeom>
        </p:spPr>
        <p:txBody>
          <a:bodyPr/>
          <a:lstStyle>
            <a:lvl1pPr defTabSz="877822">
              <a:lnSpc>
                <a:spcPct val="90000"/>
              </a:lnSpc>
              <a:defRPr sz="3400"/>
            </a:lvl1pPr>
          </a:lstStyle>
          <a:p>
            <a:pPr/>
            <a:r>
              <a:t>Managing Oneself</a:t>
            </a:r>
          </a:p>
        </p:txBody>
      </p:sp>
      <p:grpSp>
        <p:nvGrpSpPr>
          <p:cNvPr id="467" name="Group 13318"/>
          <p:cNvGrpSpPr/>
          <p:nvPr/>
        </p:nvGrpSpPr>
        <p:grpSpPr>
          <a:xfrm>
            <a:off x="980684" y="1472961"/>
            <a:ext cx="2325473" cy="3324683"/>
            <a:chOff x="-1" y="-1"/>
            <a:chExt cx="2325471" cy="3324682"/>
          </a:xfrm>
        </p:grpSpPr>
        <p:grpSp>
          <p:nvGrpSpPr>
            <p:cNvPr id="454" name="Group 23"/>
            <p:cNvGrpSpPr/>
            <p:nvPr/>
          </p:nvGrpSpPr>
          <p:grpSpPr>
            <a:xfrm>
              <a:off x="1018489" y="1373922"/>
              <a:ext cx="1306982" cy="1950759"/>
              <a:chOff x="-1" y="-1"/>
              <a:chExt cx="1306980" cy="1950758"/>
            </a:xfrm>
          </p:grpSpPr>
          <p:sp>
            <p:nvSpPr>
              <p:cNvPr id="447" name="Rectangle 8"/>
              <p:cNvSpPr/>
              <p:nvPr/>
            </p:nvSpPr>
            <p:spPr>
              <a:xfrm rot="19917947">
                <a:off x="762335" y="1269073"/>
                <a:ext cx="424243" cy="6182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476"/>
                    </a:lnTo>
                    <a:lnTo>
                      <a:pt x="21588" y="3476"/>
                    </a:lnTo>
                    <a:lnTo>
                      <a:pt x="10800" y="21600"/>
                    </a:lnTo>
                    <a:lnTo>
                      <a:pt x="12" y="3476"/>
                    </a:lnTo>
                    <a:lnTo>
                      <a:pt x="0" y="3476"/>
                    </a:lnTo>
                    <a:lnTo>
                      <a:pt x="0" y="3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6BF56"/>
                  </a:gs>
                  <a:gs pos="100000">
                    <a:srgbClr val="F6BF56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48" name="Rectangle 8"/>
              <p:cNvSpPr/>
              <p:nvPr/>
            </p:nvSpPr>
            <p:spPr>
              <a:xfrm rot="19917947">
                <a:off x="899789" y="1264893"/>
                <a:ext cx="143525" cy="6252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522"/>
                    </a:lnTo>
                    <a:lnTo>
                      <a:pt x="11445" y="21600"/>
                    </a:lnTo>
                    <a:lnTo>
                      <a:pt x="16" y="3437"/>
                    </a:lnTo>
                    <a:lnTo>
                      <a:pt x="0" y="3437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Off val="25000"/>
                    </a:schemeClr>
                  </a:gs>
                  <a:gs pos="100000">
                    <a:schemeClr val="accent2">
                      <a:lumOff val="25000"/>
                    </a:schemeClr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49" name="Rectangle 8"/>
              <p:cNvSpPr/>
              <p:nvPr/>
            </p:nvSpPr>
            <p:spPr>
              <a:xfrm rot="19917947">
                <a:off x="771507" y="1320480"/>
                <a:ext cx="209642" cy="605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4563" y="0"/>
                    </a:lnTo>
                    <a:cubicBezTo>
                      <a:pt x="14587" y="868"/>
                      <a:pt x="14611" y="1736"/>
                      <a:pt x="14635" y="2604"/>
                    </a:cubicBezTo>
                    <a:lnTo>
                      <a:pt x="21600" y="21600"/>
                    </a:lnTo>
                    <a:lnTo>
                      <a:pt x="16" y="3549"/>
                    </a:lnTo>
                    <a:lnTo>
                      <a:pt x="0" y="3549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BE4B6"/>
                  </a:gs>
                  <a:gs pos="100000">
                    <a:srgbClr val="FBE4B6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0" name="Rectangle 2"/>
              <p:cNvSpPr/>
              <p:nvPr/>
            </p:nvSpPr>
            <p:spPr>
              <a:xfrm rot="19917947">
                <a:off x="330341" y="80747"/>
                <a:ext cx="141064" cy="1440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BEEAED"/>
                  </a:gs>
                  <a:gs pos="100000">
                    <a:srgbClr val="BEEAED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1" name="Rectangle 2"/>
              <p:cNvSpPr/>
              <p:nvPr/>
            </p:nvSpPr>
            <p:spPr>
              <a:xfrm rot="19917947">
                <a:off x="453986" y="14911"/>
                <a:ext cx="141063" cy="1440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92DCE2"/>
                  </a:gs>
                  <a:gs pos="100000">
                    <a:srgbClr val="92DCE2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2" name="Rectangle 2"/>
              <p:cNvSpPr/>
              <p:nvPr/>
            </p:nvSpPr>
            <p:spPr>
              <a:xfrm rot="19917947">
                <a:off x="578494" y="-51387"/>
                <a:ext cx="141064" cy="14409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3" name="Isosceles Triangle 4"/>
              <p:cNvSpPr/>
              <p:nvPr/>
            </p:nvSpPr>
            <p:spPr>
              <a:xfrm rot="9117947">
                <a:off x="1011115" y="1688236"/>
                <a:ext cx="141063" cy="186889"/>
              </a:xfrm>
              <a:prstGeom prst="triangle">
                <a:avLst/>
              </a:prstGeom>
              <a:solidFill>
                <a:srgbClr val="4040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466" name="Group 26"/>
            <p:cNvGrpSpPr/>
            <p:nvPr/>
          </p:nvGrpSpPr>
          <p:grpSpPr>
            <a:xfrm>
              <a:off x="-2" y="-2"/>
              <a:ext cx="1600818" cy="1556292"/>
              <a:chOff x="0" y="0"/>
              <a:chExt cx="1600816" cy="1556291"/>
            </a:xfrm>
          </p:grpSpPr>
          <p:sp>
            <p:nvSpPr>
              <p:cNvPr id="455" name="Teardrop 30"/>
              <p:cNvSpPr/>
              <p:nvPr/>
            </p:nvSpPr>
            <p:spPr>
              <a:xfrm rot="6417947">
                <a:off x="359491" y="339379"/>
                <a:ext cx="1011006" cy="10110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9" h="21419" fill="norm" stroke="1" extrusionOk="0">
                    <a:moveTo>
                      <a:pt x="2793" y="18626"/>
                    </a:moveTo>
                    <a:cubicBezTo>
                      <a:pt x="1067" y="16901"/>
                      <a:pt x="0" y="14517"/>
                      <a:pt x="0" y="11883"/>
                    </a:cubicBezTo>
                    <a:cubicBezTo>
                      <a:pt x="0" y="6617"/>
                      <a:pt x="4269" y="2348"/>
                      <a:pt x="9536" y="2348"/>
                    </a:cubicBezTo>
                    <a:lnTo>
                      <a:pt x="12770" y="2348"/>
                    </a:lnTo>
                    <a:lnTo>
                      <a:pt x="14574" y="544"/>
                    </a:lnTo>
                    <a:cubicBezTo>
                      <a:pt x="15299" y="-181"/>
                      <a:pt x="16474" y="-181"/>
                      <a:pt x="17199" y="544"/>
                    </a:cubicBezTo>
                    <a:lnTo>
                      <a:pt x="19003" y="2348"/>
                    </a:lnTo>
                    <a:lnTo>
                      <a:pt x="19071" y="2348"/>
                    </a:lnTo>
                    <a:lnTo>
                      <a:pt x="19071" y="2416"/>
                    </a:lnTo>
                    <a:lnTo>
                      <a:pt x="20875" y="4220"/>
                    </a:lnTo>
                    <a:cubicBezTo>
                      <a:pt x="21600" y="4945"/>
                      <a:pt x="21600" y="6120"/>
                      <a:pt x="20875" y="6845"/>
                    </a:cubicBezTo>
                    <a:lnTo>
                      <a:pt x="19071" y="8649"/>
                    </a:lnTo>
                    <a:cubicBezTo>
                      <a:pt x="19071" y="9727"/>
                      <a:pt x="19071" y="10805"/>
                      <a:pt x="19071" y="11883"/>
                    </a:cubicBezTo>
                    <a:cubicBezTo>
                      <a:pt x="19071" y="17150"/>
                      <a:pt x="14802" y="21419"/>
                      <a:pt x="9536" y="21419"/>
                    </a:cubicBezTo>
                    <a:cubicBezTo>
                      <a:pt x="6902" y="21419"/>
                      <a:pt x="4518" y="20352"/>
                      <a:pt x="2793" y="18626"/>
                    </a:cubicBezTo>
                    <a:close/>
                  </a:path>
                </a:pathLst>
              </a:custGeom>
              <a:solidFill>
                <a:srgbClr val="FFFFFF"/>
              </a:solidFill>
              <a:ln w="50800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6" name="Trapezoid 24"/>
              <p:cNvSpPr/>
              <p:nvPr/>
            </p:nvSpPr>
            <p:spPr>
              <a:xfrm rot="9117947">
                <a:off x="817890" y="797960"/>
                <a:ext cx="337851" cy="5790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38100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57" name="Rounded Rectangle 18"/>
              <p:cNvSpPr/>
              <p:nvPr/>
            </p:nvSpPr>
            <p:spPr>
              <a:xfrm rot="1017947">
                <a:off x="1088517" y="8100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458" name="Rounded Rectangle 19"/>
              <p:cNvSpPr/>
              <p:nvPr/>
            </p:nvSpPr>
            <p:spPr>
              <a:xfrm flipH="1" rot="17217947">
                <a:off x="74508" y="548035"/>
                <a:ext cx="88545" cy="2213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459" name="Rounded Rectangle 20"/>
              <p:cNvSpPr/>
              <p:nvPr/>
            </p:nvSpPr>
            <p:spPr>
              <a:xfrm rot="19917947">
                <a:off x="479817" y="83427"/>
                <a:ext cx="88545" cy="2213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460" name="Rounded Rectangle 21"/>
              <p:cNvSpPr/>
              <p:nvPr/>
            </p:nvSpPr>
            <p:spPr>
              <a:xfrm rot="3717947">
                <a:off x="1438044" y="314370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461" name="Rounded Rectangle 22"/>
              <p:cNvSpPr/>
              <p:nvPr/>
            </p:nvSpPr>
            <p:spPr>
              <a:xfrm flipH="1" rot="14517947">
                <a:off x="136547" y="943586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462" name="Rounded Rectangle 25"/>
              <p:cNvSpPr/>
              <p:nvPr/>
            </p:nvSpPr>
            <p:spPr>
              <a:xfrm rot="19917947">
                <a:off x="949163" y="1371641"/>
                <a:ext cx="452241" cy="832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63" name="Rounded Rectangle 27"/>
              <p:cNvSpPr/>
              <p:nvPr/>
            </p:nvSpPr>
            <p:spPr>
              <a:xfrm rot="19917947">
                <a:off x="751451" y="803723"/>
                <a:ext cx="53109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464" name="Rounded Rectangle 28"/>
              <p:cNvSpPr/>
              <p:nvPr/>
            </p:nvSpPr>
            <p:spPr>
              <a:xfrm rot="19917947">
                <a:off x="832473" y="760581"/>
                <a:ext cx="53109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465" name="Rounded Rectangle 29"/>
              <p:cNvSpPr/>
              <p:nvPr/>
            </p:nvSpPr>
            <p:spPr>
              <a:xfrm rot="19917947">
                <a:off x="913495" y="717438"/>
                <a:ext cx="53110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</p:grpSp>
      </p:grpSp>
      <p:sp>
        <p:nvSpPr>
          <p:cNvPr id="468" name="Freeform 13312"/>
          <p:cNvSpPr/>
          <p:nvPr/>
        </p:nvSpPr>
        <p:spPr>
          <a:xfrm>
            <a:off x="-15863" y="2530130"/>
            <a:ext cx="3091721" cy="1938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0" h="21600" fill="norm" stroke="1" extrusionOk="0">
                <a:moveTo>
                  <a:pt x="16023" y="1357"/>
                </a:moveTo>
                <a:lnTo>
                  <a:pt x="19788" y="5597"/>
                </a:lnTo>
                <a:cubicBezTo>
                  <a:pt x="20306" y="7305"/>
                  <a:pt x="20792" y="9236"/>
                  <a:pt x="21075" y="10675"/>
                </a:cubicBezTo>
                <a:cubicBezTo>
                  <a:pt x="21201" y="12042"/>
                  <a:pt x="21409" y="13056"/>
                  <a:pt x="21490" y="14232"/>
                </a:cubicBezTo>
                <a:cubicBezTo>
                  <a:pt x="21600" y="15220"/>
                  <a:pt x="21481" y="16498"/>
                  <a:pt x="21168" y="17279"/>
                </a:cubicBezTo>
                <a:cubicBezTo>
                  <a:pt x="20874" y="16552"/>
                  <a:pt x="20602" y="15225"/>
                  <a:pt x="19617" y="12640"/>
                </a:cubicBezTo>
                <a:cubicBezTo>
                  <a:pt x="18786" y="9981"/>
                  <a:pt x="16905" y="4421"/>
                  <a:pt x="16023" y="1357"/>
                </a:cubicBezTo>
                <a:close/>
                <a:moveTo>
                  <a:pt x="10051" y="0"/>
                </a:moveTo>
                <a:cubicBezTo>
                  <a:pt x="10770" y="1841"/>
                  <a:pt x="12219" y="1978"/>
                  <a:pt x="12778" y="2437"/>
                </a:cubicBezTo>
                <a:cubicBezTo>
                  <a:pt x="12845" y="3402"/>
                  <a:pt x="13646" y="4801"/>
                  <a:pt x="13912" y="5518"/>
                </a:cubicBezTo>
                <a:cubicBezTo>
                  <a:pt x="14256" y="6493"/>
                  <a:pt x="14426" y="7112"/>
                  <a:pt x="14706" y="7980"/>
                </a:cubicBezTo>
                <a:cubicBezTo>
                  <a:pt x="14228" y="8140"/>
                  <a:pt x="13888" y="8500"/>
                  <a:pt x="13905" y="9098"/>
                </a:cubicBezTo>
                <a:cubicBezTo>
                  <a:pt x="14043" y="11587"/>
                  <a:pt x="18759" y="12028"/>
                  <a:pt x="20372" y="15166"/>
                </a:cubicBezTo>
                <a:cubicBezTo>
                  <a:pt x="21158" y="16281"/>
                  <a:pt x="20712" y="18035"/>
                  <a:pt x="20080" y="18177"/>
                </a:cubicBezTo>
                <a:cubicBezTo>
                  <a:pt x="19189" y="18151"/>
                  <a:pt x="18914" y="17714"/>
                  <a:pt x="17779" y="17532"/>
                </a:cubicBezTo>
                <a:cubicBezTo>
                  <a:pt x="17390" y="19550"/>
                  <a:pt x="16998" y="20931"/>
                  <a:pt x="16501" y="21600"/>
                </a:cubicBezTo>
                <a:cubicBezTo>
                  <a:pt x="16003" y="21516"/>
                  <a:pt x="15152" y="20093"/>
                  <a:pt x="15461" y="17296"/>
                </a:cubicBezTo>
                <a:cubicBezTo>
                  <a:pt x="14845" y="18379"/>
                  <a:pt x="13836" y="20467"/>
                  <a:pt x="12959" y="20940"/>
                </a:cubicBezTo>
                <a:cubicBezTo>
                  <a:pt x="12279" y="20136"/>
                  <a:pt x="12115" y="18614"/>
                  <a:pt x="12286" y="17491"/>
                </a:cubicBezTo>
                <a:cubicBezTo>
                  <a:pt x="11743" y="18095"/>
                  <a:pt x="10999" y="18788"/>
                  <a:pt x="10259" y="18900"/>
                </a:cubicBezTo>
                <a:cubicBezTo>
                  <a:pt x="9432" y="16955"/>
                  <a:pt x="10016" y="15555"/>
                  <a:pt x="10551" y="14543"/>
                </a:cubicBezTo>
                <a:cubicBezTo>
                  <a:pt x="8249" y="15321"/>
                  <a:pt x="6872" y="14621"/>
                  <a:pt x="4959" y="13843"/>
                </a:cubicBezTo>
                <a:cubicBezTo>
                  <a:pt x="3484" y="13454"/>
                  <a:pt x="2107" y="11976"/>
                  <a:pt x="0" y="12054"/>
                </a:cubicBezTo>
                <a:lnTo>
                  <a:pt x="97" y="2018"/>
                </a:lnTo>
                <a:cubicBezTo>
                  <a:pt x="5385" y="2796"/>
                  <a:pt x="8441" y="343"/>
                  <a:pt x="10051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Off val="25000"/>
                </a:schemeClr>
              </a:gs>
              <a:gs pos="100000">
                <a:schemeClr val="accent2">
                  <a:lumOff val="25000"/>
                </a:schemeClr>
              </a:gs>
            </a:gsLst>
            <a:lin ang="19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9" name="TextBox 62"/>
          <p:cNvSpPr txBox="1"/>
          <p:nvPr/>
        </p:nvSpPr>
        <p:spPr>
          <a:xfrm>
            <a:off x="4130833" y="2319902"/>
            <a:ext cx="642875" cy="43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02</a:t>
            </a:r>
          </a:p>
        </p:txBody>
      </p:sp>
      <p:sp>
        <p:nvSpPr>
          <p:cNvPr id="470" name="TextBox 68"/>
          <p:cNvSpPr txBox="1"/>
          <p:nvPr/>
        </p:nvSpPr>
        <p:spPr>
          <a:xfrm>
            <a:off x="4130833" y="4011714"/>
            <a:ext cx="642875" cy="437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04</a:t>
            </a:r>
          </a:p>
        </p:txBody>
      </p:sp>
      <p:sp>
        <p:nvSpPr>
          <p:cNvPr id="471" name="TextBox 47"/>
          <p:cNvSpPr txBox="1"/>
          <p:nvPr/>
        </p:nvSpPr>
        <p:spPr>
          <a:xfrm>
            <a:off x="3779911" y="1131590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FEEDBACK Analysis</a:t>
            </a:r>
          </a:p>
        </p:txBody>
      </p:sp>
      <p:sp>
        <p:nvSpPr>
          <p:cNvPr id="472" name="TextBox 48"/>
          <p:cNvSpPr txBox="1"/>
          <p:nvPr/>
        </p:nvSpPr>
        <p:spPr>
          <a:xfrm>
            <a:off x="3779831" y="1563637"/>
            <a:ext cx="4392572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       Build on your Strengths </a:t>
            </a:r>
          </a:p>
        </p:txBody>
      </p:sp>
      <p:sp>
        <p:nvSpPr>
          <p:cNvPr id="473" name="TextBox 52"/>
          <p:cNvSpPr txBox="1"/>
          <p:nvPr/>
        </p:nvSpPr>
        <p:spPr>
          <a:xfrm>
            <a:off x="3779911" y="2067692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      Remedy your Failures</a:t>
            </a:r>
          </a:p>
        </p:txBody>
      </p:sp>
      <p:sp>
        <p:nvSpPr>
          <p:cNvPr id="474" name="TextBox 55"/>
          <p:cNvSpPr txBox="1"/>
          <p:nvPr/>
        </p:nvSpPr>
        <p:spPr>
          <a:xfrm>
            <a:off x="3779911" y="2571749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MANNERS</a:t>
            </a:r>
          </a:p>
        </p:txBody>
      </p:sp>
      <p:sp>
        <p:nvSpPr>
          <p:cNvPr id="475" name="TextBox 58"/>
          <p:cNvSpPr txBox="1"/>
          <p:nvPr/>
        </p:nvSpPr>
        <p:spPr>
          <a:xfrm>
            <a:off x="3779911" y="3147814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COMMUNICATION</a:t>
            </a:r>
          </a:p>
        </p:txBody>
      </p:sp>
      <p:sp>
        <p:nvSpPr>
          <p:cNvPr id="476" name="TextBox 64"/>
          <p:cNvSpPr txBox="1"/>
          <p:nvPr/>
        </p:nvSpPr>
        <p:spPr>
          <a:xfrm>
            <a:off x="3779911" y="3723878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RESILIENCE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2" grpId="2"/>
      <p:bldP build="whole" bldLvl="1" animBg="1" rev="0" advAuto="0" spid="476" grpId="6"/>
      <p:bldP build="whole" bldLvl="1" animBg="1" rev="0" advAuto="0" spid="473" grpId="3"/>
      <p:bldP build="whole" bldLvl="1" animBg="1" rev="0" advAuto="0" spid="471" grpId="1"/>
      <p:bldP build="whole" bldLvl="1" animBg="1" rev="0" advAuto="0" spid="474" grpId="4"/>
      <p:bldP build="whole" bldLvl="1" animBg="1" rev="0" advAuto="0" spid="475" grpId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TextBox 25"/>
          <p:cNvSpPr txBox="1"/>
          <p:nvPr/>
        </p:nvSpPr>
        <p:spPr>
          <a:xfrm>
            <a:off x="3131840" y="12756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01</a:t>
            </a:r>
          </a:p>
        </p:txBody>
      </p:sp>
      <p:sp>
        <p:nvSpPr>
          <p:cNvPr id="479" name="TextBox 26"/>
          <p:cNvSpPr txBox="1"/>
          <p:nvPr/>
        </p:nvSpPr>
        <p:spPr>
          <a:xfrm>
            <a:off x="3120330" y="2163703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02</a:t>
            </a:r>
          </a:p>
        </p:txBody>
      </p:sp>
      <p:sp>
        <p:nvSpPr>
          <p:cNvPr id="480" name="TextBox 27"/>
          <p:cNvSpPr txBox="1"/>
          <p:nvPr/>
        </p:nvSpPr>
        <p:spPr>
          <a:xfrm>
            <a:off x="3108817" y="30518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03</a:t>
            </a:r>
          </a:p>
        </p:txBody>
      </p:sp>
      <p:sp>
        <p:nvSpPr>
          <p:cNvPr id="481" name="TextBox 28"/>
          <p:cNvSpPr txBox="1"/>
          <p:nvPr/>
        </p:nvSpPr>
        <p:spPr>
          <a:xfrm>
            <a:off x="3097309" y="3939902"/>
            <a:ext cx="533165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04</a:t>
            </a:r>
          </a:p>
        </p:txBody>
      </p:sp>
      <p:sp>
        <p:nvSpPr>
          <p:cNvPr id="482" name="TextBox 29"/>
          <p:cNvSpPr txBox="1"/>
          <p:nvPr/>
        </p:nvSpPr>
        <p:spPr>
          <a:xfrm>
            <a:off x="3707903" y="2067692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600">
                <a:solidFill>
                  <a:srgbClr val="404040"/>
                </a:solidFill>
              </a:defRPr>
            </a:pPr>
            <a:r>
              <a:t>The ability to </a:t>
            </a:r>
            <a:r>
              <a:rPr b="1"/>
              <a:t>E</a:t>
            </a:r>
            <a:r>
              <a:t>nergise others around</a:t>
            </a:r>
          </a:p>
        </p:txBody>
      </p:sp>
      <p:sp>
        <p:nvSpPr>
          <p:cNvPr id="483" name="TextBox 34"/>
          <p:cNvSpPr txBox="1"/>
          <p:nvPr/>
        </p:nvSpPr>
        <p:spPr>
          <a:xfrm>
            <a:off x="3716208" y="1572021"/>
            <a:ext cx="4392570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600">
                <a:solidFill>
                  <a:srgbClr val="404040"/>
                </a:solidFill>
              </a:defRPr>
            </a:pPr>
            <a:r>
              <a:t>A high </a:t>
            </a:r>
            <a:r>
              <a:rPr b="1"/>
              <a:t>E</a:t>
            </a:r>
            <a:r>
              <a:t>nergy level</a:t>
            </a:r>
          </a:p>
        </p:txBody>
      </p:sp>
      <p:sp>
        <p:nvSpPr>
          <p:cNvPr id="484" name="TextBox 35"/>
          <p:cNvSpPr txBox="1"/>
          <p:nvPr/>
        </p:nvSpPr>
        <p:spPr>
          <a:xfrm>
            <a:off x="3707903" y="2571749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600">
                <a:solidFill>
                  <a:srgbClr val="404040"/>
                </a:solidFill>
              </a:defRPr>
            </a:pPr>
            <a:r>
              <a:t>The </a:t>
            </a:r>
            <a:r>
              <a:rPr b="1"/>
              <a:t>E</a:t>
            </a:r>
            <a:r>
              <a:t>dge to take tough decisions</a:t>
            </a:r>
          </a:p>
        </p:txBody>
      </p:sp>
      <p:sp>
        <p:nvSpPr>
          <p:cNvPr id="485" name="TextBox 36"/>
          <p:cNvSpPr txBox="1"/>
          <p:nvPr/>
        </p:nvSpPr>
        <p:spPr>
          <a:xfrm>
            <a:off x="3707903" y="3147814"/>
            <a:ext cx="4392571" cy="541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600">
                <a:solidFill>
                  <a:srgbClr val="404040"/>
                </a:solidFill>
              </a:defRPr>
            </a:pPr>
            <a:r>
              <a:t>The ability to constantly </a:t>
            </a:r>
            <a:r>
              <a:rPr b="1"/>
              <a:t>E</a:t>
            </a:r>
            <a:r>
              <a:t>xecute and deliver on promises</a:t>
            </a:r>
          </a:p>
        </p:txBody>
      </p:sp>
      <p:sp>
        <p:nvSpPr>
          <p:cNvPr id="486" name="Title 2"/>
          <p:cNvSpPr txBox="1"/>
          <p:nvPr/>
        </p:nvSpPr>
        <p:spPr>
          <a:xfrm>
            <a:off x="2555773" y="372146"/>
            <a:ext cx="5832654" cy="510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sz="3000"/>
            </a:lvl1pPr>
          </a:lstStyle>
          <a:p>
            <a:pPr/>
            <a:r>
              <a:t>4 Es of Leadership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5" grpId="4"/>
      <p:bldP build="whole" bldLvl="1" animBg="1" rev="0" advAuto="0" spid="483" grpId="1"/>
      <p:bldP build="whole" bldLvl="1" animBg="1" rev="0" advAuto="0" spid="482" grpId="2"/>
      <p:bldP build="whole" bldLvl="1" animBg="1" rev="0" advAuto="0" spid="484" grpId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TextBox 4"/>
          <p:cNvSpPr txBox="1"/>
          <p:nvPr/>
        </p:nvSpPr>
        <p:spPr>
          <a:xfrm>
            <a:off x="1475653" y="1556086"/>
            <a:ext cx="6192694" cy="510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000">
                <a:solidFill>
                  <a:srgbClr val="404040"/>
                </a:solidFill>
              </a:defRPr>
            </a:pPr>
            <a:r>
              <a:t>Who is a </a:t>
            </a:r>
            <a:r>
              <a:rPr b="1" i="1"/>
              <a:t>PROFESSIONAL</a:t>
            </a:r>
            <a:r>
              <a:t> ?</a:t>
            </a:r>
          </a:p>
        </p:txBody>
      </p:sp>
      <p:sp>
        <p:nvSpPr>
          <p:cNvPr id="489" name="TextBox 5"/>
          <p:cNvSpPr txBox="1"/>
          <p:nvPr/>
        </p:nvSpPr>
        <p:spPr>
          <a:xfrm>
            <a:off x="899591" y="1059582"/>
            <a:ext cx="745403" cy="144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9600">
                <a:solidFill>
                  <a:schemeClr val="accent1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490" name="TextBox 6"/>
          <p:cNvSpPr txBox="1"/>
          <p:nvPr/>
        </p:nvSpPr>
        <p:spPr>
          <a:xfrm rot="10800000">
            <a:off x="7452320" y="1411234"/>
            <a:ext cx="745402" cy="144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9600">
                <a:solidFill>
                  <a:schemeClr val="accent1"/>
                </a:solidFill>
              </a:defRPr>
            </a:lvl1pPr>
          </a:lstStyle>
          <a:p>
            <a:pPr/>
            <a:r>
              <a:t>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TextBox 4"/>
          <p:cNvSpPr txBox="1"/>
          <p:nvPr/>
        </p:nvSpPr>
        <p:spPr>
          <a:xfrm>
            <a:off x="1475653" y="1556086"/>
            <a:ext cx="6192694" cy="4739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700">
                <a:solidFill>
                  <a:srgbClr val="404040"/>
                </a:solidFill>
              </a:defRPr>
            </a:lvl1pPr>
          </a:lstStyle>
          <a:p>
            <a:pPr/>
            <a:r>
              <a:t>Anticipation is the Art of Administration</a:t>
            </a:r>
          </a:p>
        </p:txBody>
      </p:sp>
      <p:sp>
        <p:nvSpPr>
          <p:cNvPr id="493" name="TextBox 5"/>
          <p:cNvSpPr txBox="1"/>
          <p:nvPr/>
        </p:nvSpPr>
        <p:spPr>
          <a:xfrm>
            <a:off x="899591" y="1059582"/>
            <a:ext cx="745403" cy="144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9600">
                <a:solidFill>
                  <a:schemeClr val="accent1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494" name="TextBox 6"/>
          <p:cNvSpPr txBox="1"/>
          <p:nvPr/>
        </p:nvSpPr>
        <p:spPr>
          <a:xfrm rot="10800000">
            <a:off x="7452320" y="1411234"/>
            <a:ext cx="745402" cy="144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9600">
                <a:solidFill>
                  <a:schemeClr val="accent1"/>
                </a:solidFill>
              </a:defRPr>
            </a:lvl1pPr>
          </a:lstStyle>
          <a:p>
            <a:pPr/>
            <a:r>
              <a:t>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TextBox 4"/>
          <p:cNvSpPr txBox="1"/>
          <p:nvPr/>
        </p:nvSpPr>
        <p:spPr>
          <a:xfrm>
            <a:off x="1475653" y="1556086"/>
            <a:ext cx="6192694" cy="9971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100">
                <a:solidFill>
                  <a:srgbClr val="404040"/>
                </a:solidFill>
              </a:defRPr>
            </a:pPr>
            <a:r>
              <a:t>You can accomplish anything in life, </a:t>
            </a:r>
          </a:p>
          <a:p>
            <a:pPr algn="ctr">
              <a:defRPr sz="2100">
                <a:solidFill>
                  <a:srgbClr val="404040"/>
                </a:solidFill>
              </a:defRPr>
            </a:pPr>
            <a:r>
              <a:t>provided that you do not mind who gets the credit - Harry S. Truman</a:t>
            </a:r>
          </a:p>
        </p:txBody>
      </p:sp>
      <p:sp>
        <p:nvSpPr>
          <p:cNvPr id="497" name="TextBox 5"/>
          <p:cNvSpPr txBox="1"/>
          <p:nvPr/>
        </p:nvSpPr>
        <p:spPr>
          <a:xfrm>
            <a:off x="899591" y="1059582"/>
            <a:ext cx="745403" cy="144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9600">
                <a:solidFill>
                  <a:schemeClr val="accent1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498" name="TextBox 6"/>
          <p:cNvSpPr txBox="1"/>
          <p:nvPr/>
        </p:nvSpPr>
        <p:spPr>
          <a:xfrm rot="10800000">
            <a:off x="7452320" y="1411234"/>
            <a:ext cx="745402" cy="144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9600">
                <a:solidFill>
                  <a:schemeClr val="accent1"/>
                </a:solidFill>
              </a:defRPr>
            </a:lvl1pPr>
          </a:lstStyle>
          <a:p>
            <a:pPr/>
            <a:r>
              <a:t>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Text Placeholder 1"/>
          <p:cNvSpPr txBox="1"/>
          <p:nvPr/>
        </p:nvSpPr>
        <p:spPr>
          <a:xfrm>
            <a:off x="0" y="123476"/>
            <a:ext cx="9144000" cy="953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 algn="ctr" defTabSz="649223">
              <a:lnSpc>
                <a:spcPct val="90000"/>
              </a:lnSpc>
              <a:spcBef>
                <a:spcPts val="600"/>
              </a:spcBef>
              <a:defRPr sz="2600">
                <a:solidFill>
                  <a:srgbClr val="404040"/>
                </a:solidFill>
              </a:defRPr>
            </a:pPr>
            <a:r>
              <a:t>“You can’t stop the waves, </a:t>
            </a:r>
          </a:p>
          <a:p>
            <a:pPr algn="ctr" defTabSz="649223">
              <a:lnSpc>
                <a:spcPct val="90000"/>
              </a:lnSpc>
              <a:spcBef>
                <a:spcPts val="600"/>
              </a:spcBef>
              <a:defRPr sz="2600">
                <a:solidFill>
                  <a:srgbClr val="404040"/>
                </a:solidFill>
              </a:defRPr>
            </a:pPr>
            <a:r>
              <a:t>but you can learn how to surf”</a:t>
            </a:r>
          </a:p>
        </p:txBody>
      </p:sp>
      <p:sp>
        <p:nvSpPr>
          <p:cNvPr id="501" name="TextBox 4"/>
          <p:cNvSpPr txBox="1"/>
          <p:nvPr/>
        </p:nvSpPr>
        <p:spPr>
          <a:xfrm>
            <a:off x="1475653" y="1556086"/>
            <a:ext cx="6192694" cy="792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i="1" sz="2400">
                <a:solidFill>
                  <a:srgbClr val="404040"/>
                </a:solidFill>
              </a:defRPr>
            </a:pPr>
            <a:r>
              <a:t>When the Student is ready, </a:t>
            </a:r>
          </a:p>
          <a:p>
            <a:pPr algn="ctr">
              <a:defRPr b="1" i="1" sz="2400">
                <a:solidFill>
                  <a:srgbClr val="404040"/>
                </a:solidFill>
              </a:defRPr>
            </a:pPr>
            <a:r>
              <a:t>the Teacher will appear </a:t>
            </a:r>
          </a:p>
        </p:txBody>
      </p:sp>
      <p:sp>
        <p:nvSpPr>
          <p:cNvPr id="502" name="TextBox 5"/>
          <p:cNvSpPr txBox="1"/>
          <p:nvPr/>
        </p:nvSpPr>
        <p:spPr>
          <a:xfrm>
            <a:off x="899591" y="1059582"/>
            <a:ext cx="745403" cy="144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9600">
                <a:solidFill>
                  <a:schemeClr val="accent1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503" name="TextBox 6"/>
          <p:cNvSpPr txBox="1"/>
          <p:nvPr/>
        </p:nvSpPr>
        <p:spPr>
          <a:xfrm rot="10800000">
            <a:off x="7452320" y="1411234"/>
            <a:ext cx="745402" cy="144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9600">
                <a:solidFill>
                  <a:schemeClr val="accent1"/>
                </a:solidFill>
              </a:defRPr>
            </a:lvl1pPr>
          </a:lstStyle>
          <a:p>
            <a:pPr/>
            <a:r>
              <a:t>“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Box 25"/>
          <p:cNvSpPr txBox="1"/>
          <p:nvPr/>
        </p:nvSpPr>
        <p:spPr>
          <a:xfrm>
            <a:off x="3131840" y="12756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01</a:t>
            </a:r>
          </a:p>
        </p:txBody>
      </p:sp>
      <p:sp>
        <p:nvSpPr>
          <p:cNvPr id="233" name="TextBox 26"/>
          <p:cNvSpPr txBox="1"/>
          <p:nvPr/>
        </p:nvSpPr>
        <p:spPr>
          <a:xfrm>
            <a:off x="3120330" y="2163703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02</a:t>
            </a:r>
          </a:p>
        </p:txBody>
      </p:sp>
      <p:sp>
        <p:nvSpPr>
          <p:cNvPr id="234" name="TextBox 27"/>
          <p:cNvSpPr txBox="1"/>
          <p:nvPr/>
        </p:nvSpPr>
        <p:spPr>
          <a:xfrm>
            <a:off x="3108817" y="30518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03</a:t>
            </a:r>
          </a:p>
        </p:txBody>
      </p:sp>
      <p:sp>
        <p:nvSpPr>
          <p:cNvPr id="235" name="TextBox 28"/>
          <p:cNvSpPr txBox="1"/>
          <p:nvPr/>
        </p:nvSpPr>
        <p:spPr>
          <a:xfrm>
            <a:off x="3097309" y="3939902"/>
            <a:ext cx="533165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04</a:t>
            </a:r>
          </a:p>
        </p:txBody>
      </p:sp>
      <p:sp>
        <p:nvSpPr>
          <p:cNvPr id="236" name="TextBox 29"/>
          <p:cNvSpPr txBox="1"/>
          <p:nvPr/>
        </p:nvSpPr>
        <p:spPr>
          <a:xfrm>
            <a:off x="3707903" y="2067692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Employability / Flexibility</a:t>
            </a:r>
          </a:p>
        </p:txBody>
      </p:sp>
      <p:sp>
        <p:nvSpPr>
          <p:cNvPr id="237" name="TextBox 34"/>
          <p:cNvSpPr txBox="1"/>
          <p:nvPr/>
        </p:nvSpPr>
        <p:spPr>
          <a:xfrm>
            <a:off x="3716208" y="1572021"/>
            <a:ext cx="4392570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Equal Access / Excellence</a:t>
            </a:r>
          </a:p>
        </p:txBody>
      </p:sp>
      <p:sp>
        <p:nvSpPr>
          <p:cNvPr id="238" name="TextBox 35"/>
          <p:cNvSpPr txBox="1"/>
          <p:nvPr/>
        </p:nvSpPr>
        <p:spPr>
          <a:xfrm>
            <a:off x="3707903" y="2571749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Autonomy / Highly Regulated</a:t>
            </a:r>
          </a:p>
        </p:txBody>
      </p:sp>
      <p:sp>
        <p:nvSpPr>
          <p:cNvPr id="239" name="TextBox 36"/>
          <p:cNvSpPr txBox="1"/>
          <p:nvPr/>
        </p:nvSpPr>
        <p:spPr>
          <a:xfrm>
            <a:off x="3707903" y="3147814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Research &amp; Innovation</a:t>
            </a:r>
          </a:p>
        </p:txBody>
      </p:sp>
      <p:sp>
        <p:nvSpPr>
          <p:cNvPr id="240" name="TextBox 38"/>
          <p:cNvSpPr txBox="1"/>
          <p:nvPr/>
        </p:nvSpPr>
        <p:spPr>
          <a:xfrm>
            <a:off x="3707903" y="3651870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Internationalization</a:t>
            </a:r>
          </a:p>
        </p:txBody>
      </p:sp>
      <p:sp>
        <p:nvSpPr>
          <p:cNvPr id="241" name="TextBox 39"/>
          <p:cNvSpPr txBox="1"/>
          <p:nvPr/>
        </p:nvSpPr>
        <p:spPr>
          <a:xfrm>
            <a:off x="3707824" y="4155926"/>
            <a:ext cx="4392570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404040"/>
                </a:solidFill>
              </a:defRPr>
            </a:lvl1pPr>
          </a:lstStyle>
          <a:p>
            <a:pPr/>
            <a:r>
              <a:t>Leadership in HE system</a:t>
            </a:r>
          </a:p>
        </p:txBody>
      </p:sp>
      <p:sp>
        <p:nvSpPr>
          <p:cNvPr id="242" name="Title 2"/>
          <p:cNvSpPr txBox="1"/>
          <p:nvPr/>
        </p:nvSpPr>
        <p:spPr>
          <a:xfrm>
            <a:off x="2555773" y="372146"/>
            <a:ext cx="5832654" cy="510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sz="3000"/>
            </a:lvl1pPr>
          </a:lstStyle>
          <a:p>
            <a:pPr/>
            <a:r>
              <a:t>Indian Higher Education System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6" grpId="2"/>
      <p:bldP build="whole" bldLvl="1" animBg="1" rev="0" advAuto="0" spid="239" grpId="4"/>
      <p:bldP build="whole" bldLvl="1" animBg="1" rev="0" advAuto="0" spid="238" grpId="3"/>
      <p:bldP build="whole" bldLvl="1" animBg="1" rev="0" advAuto="0" spid="241" grpId="6"/>
      <p:bldP build="whole" bldLvl="1" animBg="1" rev="0" advAuto="0" spid="240" grpId="5"/>
      <p:bldP build="whole" bldLvl="1" animBg="1" rev="0" advAuto="0" spid="237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Text Placeholder 1"/>
          <p:cNvSpPr txBox="1"/>
          <p:nvPr>
            <p:ph type="body" sz="quarter" idx="1"/>
          </p:nvPr>
        </p:nvSpPr>
        <p:spPr>
          <a:xfrm>
            <a:off x="1835693" y="3345541"/>
            <a:ext cx="5688638" cy="585989"/>
          </a:xfrm>
          <a:prstGeom prst="rect">
            <a:avLst/>
          </a:prstGeom>
        </p:spPr>
        <p:txBody>
          <a:bodyPr/>
          <a:lstStyle>
            <a:lvl1pPr defTabSz="896111">
              <a:lnSpc>
                <a:spcPct val="90000"/>
              </a:lnSpc>
              <a:defRPr sz="3500"/>
            </a:lvl1pPr>
          </a:lstStyle>
          <a:p>
            <a:pPr/>
            <a:r>
              <a:t>Thank You</a:t>
            </a:r>
          </a:p>
        </p:txBody>
      </p:sp>
      <p:sp>
        <p:nvSpPr>
          <p:cNvPr id="506" name="saravana.kumar@gov.in…"/>
          <p:cNvSpPr txBox="1"/>
          <p:nvPr>
            <p:ph type="title" idx="4294967295"/>
          </p:nvPr>
        </p:nvSpPr>
        <p:spPr>
          <a:xfrm>
            <a:off x="702912" y="4019146"/>
            <a:ext cx="8229601" cy="126921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defTabSz="457200">
              <a:defRPr b="1" i="1" sz="1700">
                <a:solidFill>
                  <a:srgbClr val="0433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saravana.kumar@gov.in</a:t>
            </a:r>
          </a:p>
          <a:p>
            <a:pPr defTabSz="457200">
              <a:defRPr sz="1700">
                <a:latin typeface="+mn-lt"/>
                <a:ea typeface="+mn-ea"/>
                <a:cs typeface="+mn-cs"/>
                <a:sym typeface="Helvetica"/>
              </a:defRPr>
            </a:pPr>
            <a:r>
              <a:t>FaceBook - </a:t>
            </a:r>
            <a:r>
              <a:rPr b="1" i="1">
                <a:solidFill>
                  <a:srgbClr val="0433FF"/>
                </a:solidFill>
              </a:rPr>
              <a:t>NSaravanaKumarIAS</a:t>
            </a:r>
            <a:r>
              <a:t> </a:t>
            </a:r>
          </a:p>
          <a:p>
            <a:pPr defTabSz="457200">
              <a:defRPr sz="1700">
                <a:latin typeface="+mn-lt"/>
                <a:ea typeface="+mn-ea"/>
                <a:cs typeface="+mn-cs"/>
                <a:sym typeface="Helvetica"/>
              </a:defRPr>
            </a:pPr>
            <a:r>
              <a:t>Twitter - </a:t>
            </a:r>
            <a:r>
              <a:rPr b="1" i="1">
                <a:solidFill>
                  <a:srgbClr val="0433FF"/>
                </a:solidFill>
              </a:rPr>
              <a:t>saravanakr_n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Box 4"/>
          <p:cNvSpPr txBox="1"/>
          <p:nvPr/>
        </p:nvSpPr>
        <p:spPr>
          <a:xfrm>
            <a:off x="1475653" y="1556086"/>
            <a:ext cx="6192694" cy="9971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2100">
                <a:solidFill>
                  <a:srgbClr val="404040"/>
                </a:solidFill>
              </a:defRPr>
            </a:lvl1pPr>
          </a:lstStyle>
          <a:p>
            <a:pPr/>
            <a:r>
              <a:t>Leadership is about creating vision, communicating that vision to one’s followers and exhorting them to move towards that vision</a:t>
            </a:r>
          </a:p>
        </p:txBody>
      </p:sp>
      <p:sp>
        <p:nvSpPr>
          <p:cNvPr id="245" name="TextBox 5"/>
          <p:cNvSpPr txBox="1"/>
          <p:nvPr/>
        </p:nvSpPr>
        <p:spPr>
          <a:xfrm>
            <a:off x="899591" y="1059582"/>
            <a:ext cx="745403" cy="144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9600">
                <a:solidFill>
                  <a:schemeClr val="accent1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246" name="TextBox 6"/>
          <p:cNvSpPr txBox="1"/>
          <p:nvPr/>
        </p:nvSpPr>
        <p:spPr>
          <a:xfrm rot="10800000">
            <a:off x="7452320" y="1411234"/>
            <a:ext cx="745402" cy="144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9600">
                <a:solidFill>
                  <a:schemeClr val="accent1"/>
                </a:solidFill>
              </a:defRPr>
            </a:lvl1pPr>
          </a:lstStyle>
          <a:p>
            <a:pPr/>
            <a:r>
              <a:t>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itle 2"/>
          <p:cNvSpPr txBox="1"/>
          <p:nvPr/>
        </p:nvSpPr>
        <p:spPr>
          <a:xfrm>
            <a:off x="2555773" y="378287"/>
            <a:ext cx="5832654" cy="498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/>
          <a:p>
            <a:pPr algn="ctr">
              <a:defRPr sz="2900"/>
            </a:pPr>
            <a:r>
              <a:t>Academician </a:t>
            </a:r>
            <a:r>
              <a:rPr i="1" u="sng"/>
              <a:t>to</a:t>
            </a:r>
            <a:r>
              <a:t> Academic Leader</a:t>
            </a:r>
          </a:p>
        </p:txBody>
      </p:sp>
      <p:sp>
        <p:nvSpPr>
          <p:cNvPr id="249" name="TextBox 26"/>
          <p:cNvSpPr txBox="1"/>
          <p:nvPr/>
        </p:nvSpPr>
        <p:spPr>
          <a:xfrm>
            <a:off x="3120330" y="2163703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02</a:t>
            </a:r>
          </a:p>
        </p:txBody>
      </p:sp>
      <p:sp>
        <p:nvSpPr>
          <p:cNvPr id="250" name="TextBox 27"/>
          <p:cNvSpPr txBox="1"/>
          <p:nvPr/>
        </p:nvSpPr>
        <p:spPr>
          <a:xfrm>
            <a:off x="3108817" y="3051804"/>
            <a:ext cx="533167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03</a:t>
            </a:r>
          </a:p>
        </p:txBody>
      </p:sp>
      <p:sp>
        <p:nvSpPr>
          <p:cNvPr id="251" name="TextBox 28"/>
          <p:cNvSpPr txBox="1"/>
          <p:nvPr/>
        </p:nvSpPr>
        <p:spPr>
          <a:xfrm>
            <a:off x="3097309" y="3939902"/>
            <a:ext cx="533165" cy="375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000">
                <a:solidFill>
                  <a:srgbClr val="FFFFFF"/>
                </a:solidFill>
              </a:defRPr>
            </a:lvl1pPr>
          </a:lstStyle>
          <a:p>
            <a:pPr/>
            <a:r>
              <a:t>04</a:t>
            </a:r>
          </a:p>
        </p:txBody>
      </p:sp>
      <p:sp>
        <p:nvSpPr>
          <p:cNvPr id="252" name="TextBox 29"/>
          <p:cNvSpPr txBox="1"/>
          <p:nvPr/>
        </p:nvSpPr>
        <p:spPr>
          <a:xfrm>
            <a:off x="3707903" y="2067692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Academic Leaders - Institutional Builders</a:t>
            </a:r>
          </a:p>
        </p:txBody>
      </p:sp>
      <p:sp>
        <p:nvSpPr>
          <p:cNvPr id="253" name="TextBox 34"/>
          <p:cNvSpPr txBox="1"/>
          <p:nvPr/>
        </p:nvSpPr>
        <p:spPr>
          <a:xfrm>
            <a:off x="3716207" y="1563637"/>
            <a:ext cx="4392572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Transition - Academician To Academic Leader</a:t>
            </a:r>
          </a:p>
        </p:txBody>
      </p:sp>
      <p:sp>
        <p:nvSpPr>
          <p:cNvPr id="254" name="TextBox 35"/>
          <p:cNvSpPr txBox="1"/>
          <p:nvPr/>
        </p:nvSpPr>
        <p:spPr>
          <a:xfrm>
            <a:off x="3707901" y="2571749"/>
            <a:ext cx="4464499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One Man -One Organisation- can Make or Mar</a:t>
            </a:r>
          </a:p>
        </p:txBody>
      </p:sp>
      <p:sp>
        <p:nvSpPr>
          <p:cNvPr id="255" name="TextBox 36"/>
          <p:cNvSpPr txBox="1"/>
          <p:nvPr/>
        </p:nvSpPr>
        <p:spPr>
          <a:xfrm>
            <a:off x="3707903" y="3147814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Leadership Experts ; NOT Technical Experts</a:t>
            </a:r>
          </a:p>
        </p:txBody>
      </p:sp>
      <p:sp>
        <p:nvSpPr>
          <p:cNvPr id="256" name="TextBox 38"/>
          <p:cNvSpPr txBox="1"/>
          <p:nvPr/>
        </p:nvSpPr>
        <p:spPr>
          <a:xfrm>
            <a:off x="3707903" y="3651870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Role outside class room too…..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6" grpId="5"/>
      <p:bldP build="whole" bldLvl="1" animBg="1" rev="0" advAuto="0" spid="254" grpId="3"/>
      <p:bldP build="whole" bldLvl="1" animBg="1" rev="0" advAuto="0" spid="252" grpId="2"/>
      <p:bldP build="whole" bldLvl="1" animBg="1" rev="0" advAuto="0" spid="255" grpId="4"/>
      <p:bldP build="whole" bldLvl="1" animBg="1" rev="0" advAuto="0" spid="25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ext Placeholder 1"/>
          <p:cNvSpPr txBox="1"/>
          <p:nvPr>
            <p:ph type="body" sz="quarter" idx="1"/>
          </p:nvPr>
        </p:nvSpPr>
        <p:spPr>
          <a:xfrm>
            <a:off x="0" y="123475"/>
            <a:ext cx="9144000" cy="576069"/>
          </a:xfrm>
          <a:prstGeom prst="rect">
            <a:avLst/>
          </a:prstGeom>
        </p:spPr>
        <p:txBody>
          <a:bodyPr/>
          <a:lstStyle>
            <a:lvl1pPr defTabSz="877822">
              <a:lnSpc>
                <a:spcPct val="90000"/>
              </a:lnSpc>
              <a:defRPr sz="3400"/>
            </a:lvl1pPr>
          </a:lstStyle>
          <a:p>
            <a:pPr/>
            <a:r>
              <a:t>Understand the CHANGES</a:t>
            </a:r>
          </a:p>
        </p:txBody>
      </p:sp>
      <p:grpSp>
        <p:nvGrpSpPr>
          <p:cNvPr id="279" name="Group 13318"/>
          <p:cNvGrpSpPr/>
          <p:nvPr/>
        </p:nvGrpSpPr>
        <p:grpSpPr>
          <a:xfrm>
            <a:off x="980684" y="1472961"/>
            <a:ext cx="2325473" cy="3324683"/>
            <a:chOff x="-1" y="-1"/>
            <a:chExt cx="2325471" cy="3324682"/>
          </a:xfrm>
        </p:grpSpPr>
        <p:grpSp>
          <p:nvGrpSpPr>
            <p:cNvPr id="266" name="Group 23"/>
            <p:cNvGrpSpPr/>
            <p:nvPr/>
          </p:nvGrpSpPr>
          <p:grpSpPr>
            <a:xfrm>
              <a:off x="1018489" y="1373922"/>
              <a:ext cx="1306982" cy="1950759"/>
              <a:chOff x="-1" y="-1"/>
              <a:chExt cx="1306980" cy="1950758"/>
            </a:xfrm>
          </p:grpSpPr>
          <p:sp>
            <p:nvSpPr>
              <p:cNvPr id="259" name="Rectangle 8"/>
              <p:cNvSpPr/>
              <p:nvPr/>
            </p:nvSpPr>
            <p:spPr>
              <a:xfrm rot="19917947">
                <a:off x="762335" y="1269073"/>
                <a:ext cx="424243" cy="6182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476"/>
                    </a:lnTo>
                    <a:lnTo>
                      <a:pt x="21588" y="3476"/>
                    </a:lnTo>
                    <a:lnTo>
                      <a:pt x="10800" y="21600"/>
                    </a:lnTo>
                    <a:lnTo>
                      <a:pt x="12" y="3476"/>
                    </a:lnTo>
                    <a:lnTo>
                      <a:pt x="0" y="3476"/>
                    </a:lnTo>
                    <a:lnTo>
                      <a:pt x="0" y="3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6BF56"/>
                  </a:gs>
                  <a:gs pos="100000">
                    <a:srgbClr val="F6BF56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0" name="Rectangle 8"/>
              <p:cNvSpPr/>
              <p:nvPr/>
            </p:nvSpPr>
            <p:spPr>
              <a:xfrm rot="19917947">
                <a:off x="899789" y="1264893"/>
                <a:ext cx="143525" cy="6252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522"/>
                    </a:lnTo>
                    <a:lnTo>
                      <a:pt x="11445" y="21600"/>
                    </a:lnTo>
                    <a:lnTo>
                      <a:pt x="16" y="3437"/>
                    </a:lnTo>
                    <a:lnTo>
                      <a:pt x="0" y="3437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Off val="25000"/>
                    </a:schemeClr>
                  </a:gs>
                  <a:gs pos="100000">
                    <a:schemeClr val="accent2">
                      <a:lumOff val="25000"/>
                    </a:schemeClr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1" name="Rectangle 8"/>
              <p:cNvSpPr/>
              <p:nvPr/>
            </p:nvSpPr>
            <p:spPr>
              <a:xfrm rot="19917947">
                <a:off x="771507" y="1320480"/>
                <a:ext cx="209642" cy="605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4563" y="0"/>
                    </a:lnTo>
                    <a:cubicBezTo>
                      <a:pt x="14587" y="868"/>
                      <a:pt x="14611" y="1736"/>
                      <a:pt x="14635" y="2604"/>
                    </a:cubicBezTo>
                    <a:lnTo>
                      <a:pt x="21600" y="21600"/>
                    </a:lnTo>
                    <a:lnTo>
                      <a:pt x="16" y="3549"/>
                    </a:lnTo>
                    <a:lnTo>
                      <a:pt x="0" y="3549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BE4B6"/>
                  </a:gs>
                  <a:gs pos="100000">
                    <a:srgbClr val="FBE4B6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2" name="Rectangle 2"/>
              <p:cNvSpPr/>
              <p:nvPr/>
            </p:nvSpPr>
            <p:spPr>
              <a:xfrm rot="19917947">
                <a:off x="330341" y="80747"/>
                <a:ext cx="141064" cy="1440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BEEAED"/>
                  </a:gs>
                  <a:gs pos="100000">
                    <a:srgbClr val="BEEAED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3" name="Rectangle 2"/>
              <p:cNvSpPr/>
              <p:nvPr/>
            </p:nvSpPr>
            <p:spPr>
              <a:xfrm rot="19917947">
                <a:off x="453986" y="14911"/>
                <a:ext cx="141063" cy="1440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92DCE2"/>
                  </a:gs>
                  <a:gs pos="100000">
                    <a:srgbClr val="92DCE2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4" name="Rectangle 2"/>
              <p:cNvSpPr/>
              <p:nvPr/>
            </p:nvSpPr>
            <p:spPr>
              <a:xfrm rot="19917947">
                <a:off x="578494" y="-51387"/>
                <a:ext cx="141064" cy="14409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5" name="Isosceles Triangle 4"/>
              <p:cNvSpPr/>
              <p:nvPr/>
            </p:nvSpPr>
            <p:spPr>
              <a:xfrm rot="9117947">
                <a:off x="1011115" y="1688236"/>
                <a:ext cx="141063" cy="186889"/>
              </a:xfrm>
              <a:prstGeom prst="triangle">
                <a:avLst/>
              </a:prstGeom>
              <a:solidFill>
                <a:srgbClr val="4040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278" name="Group 26"/>
            <p:cNvGrpSpPr/>
            <p:nvPr/>
          </p:nvGrpSpPr>
          <p:grpSpPr>
            <a:xfrm>
              <a:off x="-2" y="-2"/>
              <a:ext cx="1600818" cy="1556292"/>
              <a:chOff x="0" y="0"/>
              <a:chExt cx="1600816" cy="1556291"/>
            </a:xfrm>
          </p:grpSpPr>
          <p:sp>
            <p:nvSpPr>
              <p:cNvPr id="267" name="Teardrop 30"/>
              <p:cNvSpPr/>
              <p:nvPr/>
            </p:nvSpPr>
            <p:spPr>
              <a:xfrm rot="6417947">
                <a:off x="359491" y="339379"/>
                <a:ext cx="1011006" cy="10110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9" h="21419" fill="norm" stroke="1" extrusionOk="0">
                    <a:moveTo>
                      <a:pt x="2793" y="18626"/>
                    </a:moveTo>
                    <a:cubicBezTo>
                      <a:pt x="1067" y="16901"/>
                      <a:pt x="0" y="14517"/>
                      <a:pt x="0" y="11883"/>
                    </a:cubicBezTo>
                    <a:cubicBezTo>
                      <a:pt x="0" y="6617"/>
                      <a:pt x="4269" y="2348"/>
                      <a:pt x="9536" y="2348"/>
                    </a:cubicBezTo>
                    <a:lnTo>
                      <a:pt x="12770" y="2348"/>
                    </a:lnTo>
                    <a:lnTo>
                      <a:pt x="14574" y="544"/>
                    </a:lnTo>
                    <a:cubicBezTo>
                      <a:pt x="15299" y="-181"/>
                      <a:pt x="16474" y="-181"/>
                      <a:pt x="17199" y="544"/>
                    </a:cubicBezTo>
                    <a:lnTo>
                      <a:pt x="19003" y="2348"/>
                    </a:lnTo>
                    <a:lnTo>
                      <a:pt x="19071" y="2348"/>
                    </a:lnTo>
                    <a:lnTo>
                      <a:pt x="19071" y="2416"/>
                    </a:lnTo>
                    <a:lnTo>
                      <a:pt x="20875" y="4220"/>
                    </a:lnTo>
                    <a:cubicBezTo>
                      <a:pt x="21600" y="4945"/>
                      <a:pt x="21600" y="6120"/>
                      <a:pt x="20875" y="6845"/>
                    </a:cubicBezTo>
                    <a:lnTo>
                      <a:pt x="19071" y="8649"/>
                    </a:lnTo>
                    <a:cubicBezTo>
                      <a:pt x="19071" y="9727"/>
                      <a:pt x="19071" y="10805"/>
                      <a:pt x="19071" y="11883"/>
                    </a:cubicBezTo>
                    <a:cubicBezTo>
                      <a:pt x="19071" y="17150"/>
                      <a:pt x="14802" y="21419"/>
                      <a:pt x="9536" y="21419"/>
                    </a:cubicBezTo>
                    <a:cubicBezTo>
                      <a:pt x="6902" y="21419"/>
                      <a:pt x="4518" y="20352"/>
                      <a:pt x="2793" y="18626"/>
                    </a:cubicBezTo>
                    <a:close/>
                  </a:path>
                </a:pathLst>
              </a:custGeom>
              <a:solidFill>
                <a:srgbClr val="FFFFFF"/>
              </a:solidFill>
              <a:ln w="50800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8" name="Trapezoid 24"/>
              <p:cNvSpPr/>
              <p:nvPr/>
            </p:nvSpPr>
            <p:spPr>
              <a:xfrm rot="9117947">
                <a:off x="817890" y="797960"/>
                <a:ext cx="337851" cy="5790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38100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9" name="Rounded Rectangle 18"/>
              <p:cNvSpPr/>
              <p:nvPr/>
            </p:nvSpPr>
            <p:spPr>
              <a:xfrm rot="1017947">
                <a:off x="1088517" y="8100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270" name="Rounded Rectangle 19"/>
              <p:cNvSpPr/>
              <p:nvPr/>
            </p:nvSpPr>
            <p:spPr>
              <a:xfrm flipH="1" rot="17217947">
                <a:off x="74508" y="548035"/>
                <a:ext cx="88545" cy="2213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271" name="Rounded Rectangle 20"/>
              <p:cNvSpPr/>
              <p:nvPr/>
            </p:nvSpPr>
            <p:spPr>
              <a:xfrm rot="19917947">
                <a:off x="479817" y="83427"/>
                <a:ext cx="88545" cy="2213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272" name="Rounded Rectangle 21"/>
              <p:cNvSpPr/>
              <p:nvPr/>
            </p:nvSpPr>
            <p:spPr>
              <a:xfrm rot="3717947">
                <a:off x="1438044" y="314370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273" name="Rounded Rectangle 22"/>
              <p:cNvSpPr/>
              <p:nvPr/>
            </p:nvSpPr>
            <p:spPr>
              <a:xfrm flipH="1" rot="14517947">
                <a:off x="136547" y="943586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274" name="Rounded Rectangle 25"/>
              <p:cNvSpPr/>
              <p:nvPr/>
            </p:nvSpPr>
            <p:spPr>
              <a:xfrm rot="19917947">
                <a:off x="949163" y="1371641"/>
                <a:ext cx="452241" cy="832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75" name="Rounded Rectangle 27"/>
              <p:cNvSpPr/>
              <p:nvPr/>
            </p:nvSpPr>
            <p:spPr>
              <a:xfrm rot="19917947">
                <a:off x="751451" y="803723"/>
                <a:ext cx="53109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276" name="Rounded Rectangle 28"/>
              <p:cNvSpPr/>
              <p:nvPr/>
            </p:nvSpPr>
            <p:spPr>
              <a:xfrm rot="19917947">
                <a:off x="832473" y="760581"/>
                <a:ext cx="53109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277" name="Rounded Rectangle 29"/>
              <p:cNvSpPr/>
              <p:nvPr/>
            </p:nvSpPr>
            <p:spPr>
              <a:xfrm rot="19917947">
                <a:off x="913495" y="717438"/>
                <a:ext cx="53110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</p:grpSp>
      </p:grpSp>
      <p:sp>
        <p:nvSpPr>
          <p:cNvPr id="280" name="Freeform 13312"/>
          <p:cNvSpPr/>
          <p:nvPr/>
        </p:nvSpPr>
        <p:spPr>
          <a:xfrm>
            <a:off x="-15863" y="2530130"/>
            <a:ext cx="3091721" cy="1938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0" h="21600" fill="norm" stroke="1" extrusionOk="0">
                <a:moveTo>
                  <a:pt x="16023" y="1357"/>
                </a:moveTo>
                <a:lnTo>
                  <a:pt x="19788" y="5597"/>
                </a:lnTo>
                <a:cubicBezTo>
                  <a:pt x="20306" y="7305"/>
                  <a:pt x="20792" y="9236"/>
                  <a:pt x="21075" y="10675"/>
                </a:cubicBezTo>
                <a:cubicBezTo>
                  <a:pt x="21201" y="12042"/>
                  <a:pt x="21409" y="13056"/>
                  <a:pt x="21490" y="14232"/>
                </a:cubicBezTo>
                <a:cubicBezTo>
                  <a:pt x="21600" y="15220"/>
                  <a:pt x="21481" y="16498"/>
                  <a:pt x="21168" y="17279"/>
                </a:cubicBezTo>
                <a:cubicBezTo>
                  <a:pt x="20874" y="16552"/>
                  <a:pt x="20602" y="15225"/>
                  <a:pt x="19617" y="12640"/>
                </a:cubicBezTo>
                <a:cubicBezTo>
                  <a:pt x="18786" y="9981"/>
                  <a:pt x="16905" y="4421"/>
                  <a:pt x="16023" y="1357"/>
                </a:cubicBezTo>
                <a:close/>
                <a:moveTo>
                  <a:pt x="10051" y="0"/>
                </a:moveTo>
                <a:cubicBezTo>
                  <a:pt x="10770" y="1841"/>
                  <a:pt x="12219" y="1978"/>
                  <a:pt x="12778" y="2437"/>
                </a:cubicBezTo>
                <a:cubicBezTo>
                  <a:pt x="12845" y="3402"/>
                  <a:pt x="13646" y="4801"/>
                  <a:pt x="13912" y="5518"/>
                </a:cubicBezTo>
                <a:cubicBezTo>
                  <a:pt x="14256" y="6493"/>
                  <a:pt x="14426" y="7112"/>
                  <a:pt x="14706" y="7980"/>
                </a:cubicBezTo>
                <a:cubicBezTo>
                  <a:pt x="14228" y="8140"/>
                  <a:pt x="13888" y="8500"/>
                  <a:pt x="13905" y="9098"/>
                </a:cubicBezTo>
                <a:cubicBezTo>
                  <a:pt x="14043" y="11587"/>
                  <a:pt x="18759" y="12028"/>
                  <a:pt x="20372" y="15166"/>
                </a:cubicBezTo>
                <a:cubicBezTo>
                  <a:pt x="21158" y="16281"/>
                  <a:pt x="20712" y="18035"/>
                  <a:pt x="20080" y="18177"/>
                </a:cubicBezTo>
                <a:cubicBezTo>
                  <a:pt x="19189" y="18151"/>
                  <a:pt x="18914" y="17714"/>
                  <a:pt x="17779" y="17532"/>
                </a:cubicBezTo>
                <a:cubicBezTo>
                  <a:pt x="17390" y="19550"/>
                  <a:pt x="16998" y="20931"/>
                  <a:pt x="16501" y="21600"/>
                </a:cubicBezTo>
                <a:cubicBezTo>
                  <a:pt x="16003" y="21516"/>
                  <a:pt x="15152" y="20093"/>
                  <a:pt x="15461" y="17296"/>
                </a:cubicBezTo>
                <a:cubicBezTo>
                  <a:pt x="14845" y="18379"/>
                  <a:pt x="13836" y="20467"/>
                  <a:pt x="12959" y="20940"/>
                </a:cubicBezTo>
                <a:cubicBezTo>
                  <a:pt x="12279" y="20136"/>
                  <a:pt x="12115" y="18614"/>
                  <a:pt x="12286" y="17491"/>
                </a:cubicBezTo>
                <a:cubicBezTo>
                  <a:pt x="11743" y="18095"/>
                  <a:pt x="10999" y="18788"/>
                  <a:pt x="10259" y="18900"/>
                </a:cubicBezTo>
                <a:cubicBezTo>
                  <a:pt x="9432" y="16955"/>
                  <a:pt x="10016" y="15555"/>
                  <a:pt x="10551" y="14543"/>
                </a:cubicBezTo>
                <a:cubicBezTo>
                  <a:pt x="8249" y="15321"/>
                  <a:pt x="6872" y="14621"/>
                  <a:pt x="4959" y="13843"/>
                </a:cubicBezTo>
                <a:cubicBezTo>
                  <a:pt x="3484" y="13454"/>
                  <a:pt x="2107" y="11976"/>
                  <a:pt x="0" y="12054"/>
                </a:cubicBezTo>
                <a:lnTo>
                  <a:pt x="97" y="2018"/>
                </a:lnTo>
                <a:cubicBezTo>
                  <a:pt x="5385" y="2796"/>
                  <a:pt x="8441" y="343"/>
                  <a:pt x="10051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Off val="25000"/>
                </a:schemeClr>
              </a:gs>
              <a:gs pos="100000">
                <a:schemeClr val="accent2">
                  <a:lumOff val="25000"/>
                </a:schemeClr>
              </a:gs>
            </a:gsLst>
            <a:lin ang="19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1" name="TextBox 62"/>
          <p:cNvSpPr txBox="1"/>
          <p:nvPr/>
        </p:nvSpPr>
        <p:spPr>
          <a:xfrm>
            <a:off x="4130833" y="2319902"/>
            <a:ext cx="642875" cy="43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02</a:t>
            </a:r>
          </a:p>
        </p:txBody>
      </p:sp>
      <p:sp>
        <p:nvSpPr>
          <p:cNvPr id="282" name="TextBox 68"/>
          <p:cNvSpPr txBox="1"/>
          <p:nvPr/>
        </p:nvSpPr>
        <p:spPr>
          <a:xfrm>
            <a:off x="4130833" y="4011714"/>
            <a:ext cx="642875" cy="437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04</a:t>
            </a:r>
          </a:p>
        </p:txBody>
      </p:sp>
      <p:sp>
        <p:nvSpPr>
          <p:cNvPr id="283" name="TextBox 47"/>
          <p:cNvSpPr txBox="1"/>
          <p:nvPr/>
        </p:nvSpPr>
        <p:spPr>
          <a:xfrm>
            <a:off x="3779911" y="1131590"/>
            <a:ext cx="4392571" cy="541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Coming out of COMFORT ZONE- to embrace CHANGES</a:t>
            </a:r>
          </a:p>
        </p:txBody>
      </p:sp>
      <p:sp>
        <p:nvSpPr>
          <p:cNvPr id="284" name="TextBox 48"/>
          <p:cNvSpPr txBox="1"/>
          <p:nvPr/>
        </p:nvSpPr>
        <p:spPr>
          <a:xfrm>
            <a:off x="3868811" y="1840045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>
              <a:defRPr i="1" sz="1600">
                <a:solidFill>
                  <a:srgbClr val="404040"/>
                </a:solidFill>
              </a:defRPr>
            </a:pPr>
            <a:r>
              <a:t>     Teachers - No Primary Knowledge Providers</a:t>
            </a:r>
          </a:p>
        </p:txBody>
      </p:sp>
      <p:sp>
        <p:nvSpPr>
          <p:cNvPr id="285" name="TextBox 52"/>
          <p:cNvSpPr txBox="1"/>
          <p:nvPr/>
        </p:nvSpPr>
        <p:spPr>
          <a:xfrm>
            <a:off x="3868811" y="2344977"/>
            <a:ext cx="4392571" cy="313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i="1" sz="1600">
                <a:solidFill>
                  <a:srgbClr val="404040"/>
                </a:solidFill>
              </a:defRPr>
            </a:lvl1pPr>
          </a:lstStyle>
          <a:p>
            <a:pPr/>
            <a:r>
              <a:t>     Employability, Research, Innovation …..</a:t>
            </a:r>
          </a:p>
        </p:txBody>
      </p:sp>
      <p:sp>
        <p:nvSpPr>
          <p:cNvPr id="286" name="TextBox 55"/>
          <p:cNvSpPr txBox="1"/>
          <p:nvPr/>
        </p:nvSpPr>
        <p:spPr>
          <a:xfrm>
            <a:off x="3779911" y="2882731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i="1" sz="1600">
                <a:solidFill>
                  <a:srgbClr val="404040"/>
                </a:solidFill>
              </a:defRPr>
            </a:lvl1pPr>
          </a:lstStyle>
          <a:p>
            <a:pPr/>
            <a:r>
              <a:t>     Technology Enabled Learning</a:t>
            </a:r>
          </a:p>
        </p:txBody>
      </p:sp>
      <p:sp>
        <p:nvSpPr>
          <p:cNvPr id="287" name="TextBox 58"/>
          <p:cNvSpPr txBox="1"/>
          <p:nvPr/>
        </p:nvSpPr>
        <p:spPr>
          <a:xfrm>
            <a:off x="4110031" y="3329769"/>
            <a:ext cx="4392572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i="1" sz="1600">
                <a:solidFill>
                  <a:srgbClr val="404040"/>
                </a:solidFill>
              </a:defRPr>
            </a:lvl1pPr>
          </a:lstStyle>
          <a:p>
            <a:pPr/>
            <a:r>
              <a:t>Future of Work</a:t>
            </a:r>
          </a:p>
        </p:txBody>
      </p:sp>
      <p:sp>
        <p:nvSpPr>
          <p:cNvPr id="288" name="TextBox 64"/>
          <p:cNvSpPr txBox="1"/>
          <p:nvPr/>
        </p:nvSpPr>
        <p:spPr>
          <a:xfrm>
            <a:off x="3779911" y="3723878"/>
            <a:ext cx="4392571" cy="770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600">
                <a:solidFill>
                  <a:srgbClr val="404040"/>
                </a:solidFill>
              </a:defRPr>
            </a:pPr>
            <a:r>
              <a:t>“Jack Welch” - </a:t>
            </a:r>
            <a:r>
              <a:rPr i="1"/>
              <a:t>If the rate of change inside an organisation is lesser than change outside, the organisation is doomed to fail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8" grpId="6"/>
      <p:bldP build="whole" bldLvl="1" animBg="1" rev="0" advAuto="0" spid="283" grpId="1"/>
      <p:bldP build="whole" bldLvl="1" animBg="1" rev="0" advAuto="0" spid="285" grpId="3"/>
      <p:bldP build="whole" bldLvl="1" animBg="1" rev="0" advAuto="0" spid="284" grpId="2"/>
      <p:bldP build="whole" bldLvl="1" animBg="1" rev="0" advAuto="0" spid="286" grpId="4"/>
      <p:bldP build="whole" bldLvl="1" animBg="1" rev="0" advAuto="0" spid="287" grpId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Text Placeholder 1"/>
          <p:cNvSpPr txBox="1"/>
          <p:nvPr>
            <p:ph type="body" sz="quarter" idx="1"/>
          </p:nvPr>
        </p:nvSpPr>
        <p:spPr>
          <a:xfrm>
            <a:off x="0" y="123475"/>
            <a:ext cx="9144000" cy="576069"/>
          </a:xfrm>
          <a:prstGeom prst="rect">
            <a:avLst/>
          </a:prstGeom>
        </p:spPr>
        <p:txBody>
          <a:bodyPr/>
          <a:lstStyle>
            <a:lvl1pPr defTabSz="877822">
              <a:lnSpc>
                <a:spcPct val="90000"/>
              </a:lnSpc>
              <a:defRPr sz="3400"/>
            </a:lvl1pPr>
          </a:lstStyle>
          <a:p>
            <a:pPr/>
            <a:r>
              <a:t>PEOPLE</a:t>
            </a:r>
          </a:p>
        </p:txBody>
      </p:sp>
      <p:grpSp>
        <p:nvGrpSpPr>
          <p:cNvPr id="311" name="Group 13318"/>
          <p:cNvGrpSpPr/>
          <p:nvPr/>
        </p:nvGrpSpPr>
        <p:grpSpPr>
          <a:xfrm>
            <a:off x="980684" y="1472961"/>
            <a:ext cx="2325473" cy="3324683"/>
            <a:chOff x="-1" y="-1"/>
            <a:chExt cx="2325471" cy="3324682"/>
          </a:xfrm>
        </p:grpSpPr>
        <p:grpSp>
          <p:nvGrpSpPr>
            <p:cNvPr id="298" name="Group 23"/>
            <p:cNvGrpSpPr/>
            <p:nvPr/>
          </p:nvGrpSpPr>
          <p:grpSpPr>
            <a:xfrm>
              <a:off x="1018489" y="1373922"/>
              <a:ext cx="1306982" cy="1950759"/>
              <a:chOff x="-1" y="-1"/>
              <a:chExt cx="1306980" cy="1950758"/>
            </a:xfrm>
          </p:grpSpPr>
          <p:sp>
            <p:nvSpPr>
              <p:cNvPr id="291" name="Rectangle 8"/>
              <p:cNvSpPr/>
              <p:nvPr/>
            </p:nvSpPr>
            <p:spPr>
              <a:xfrm rot="19917947">
                <a:off x="762335" y="1269073"/>
                <a:ext cx="424243" cy="6182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476"/>
                    </a:lnTo>
                    <a:lnTo>
                      <a:pt x="21588" y="3476"/>
                    </a:lnTo>
                    <a:lnTo>
                      <a:pt x="10800" y="21600"/>
                    </a:lnTo>
                    <a:lnTo>
                      <a:pt x="12" y="3476"/>
                    </a:lnTo>
                    <a:lnTo>
                      <a:pt x="0" y="3476"/>
                    </a:lnTo>
                    <a:lnTo>
                      <a:pt x="0" y="3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6BF56"/>
                  </a:gs>
                  <a:gs pos="100000">
                    <a:srgbClr val="F6BF56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2" name="Rectangle 8"/>
              <p:cNvSpPr/>
              <p:nvPr/>
            </p:nvSpPr>
            <p:spPr>
              <a:xfrm rot="19917947">
                <a:off x="899789" y="1264893"/>
                <a:ext cx="143525" cy="6252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522"/>
                    </a:lnTo>
                    <a:lnTo>
                      <a:pt x="11445" y="21600"/>
                    </a:lnTo>
                    <a:lnTo>
                      <a:pt x="16" y="3437"/>
                    </a:lnTo>
                    <a:lnTo>
                      <a:pt x="0" y="3437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Off val="25000"/>
                    </a:schemeClr>
                  </a:gs>
                  <a:gs pos="100000">
                    <a:schemeClr val="accent2">
                      <a:lumOff val="25000"/>
                    </a:schemeClr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3" name="Rectangle 8"/>
              <p:cNvSpPr/>
              <p:nvPr/>
            </p:nvSpPr>
            <p:spPr>
              <a:xfrm rot="19917947">
                <a:off x="771507" y="1320480"/>
                <a:ext cx="209642" cy="605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4563" y="0"/>
                    </a:lnTo>
                    <a:cubicBezTo>
                      <a:pt x="14587" y="868"/>
                      <a:pt x="14611" y="1736"/>
                      <a:pt x="14635" y="2604"/>
                    </a:cubicBezTo>
                    <a:lnTo>
                      <a:pt x="21600" y="21600"/>
                    </a:lnTo>
                    <a:lnTo>
                      <a:pt x="16" y="3549"/>
                    </a:lnTo>
                    <a:lnTo>
                      <a:pt x="0" y="3549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BE4B6"/>
                  </a:gs>
                  <a:gs pos="100000">
                    <a:srgbClr val="FBE4B6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4" name="Rectangle 2"/>
              <p:cNvSpPr/>
              <p:nvPr/>
            </p:nvSpPr>
            <p:spPr>
              <a:xfrm rot="19917947">
                <a:off x="330341" y="80747"/>
                <a:ext cx="141064" cy="1440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BEEAED"/>
                  </a:gs>
                  <a:gs pos="100000">
                    <a:srgbClr val="BEEAED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5" name="Rectangle 2"/>
              <p:cNvSpPr/>
              <p:nvPr/>
            </p:nvSpPr>
            <p:spPr>
              <a:xfrm rot="19917947">
                <a:off x="453986" y="14911"/>
                <a:ext cx="141063" cy="1440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92DCE2"/>
                  </a:gs>
                  <a:gs pos="100000">
                    <a:srgbClr val="92DCE2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6" name="Rectangle 2"/>
              <p:cNvSpPr/>
              <p:nvPr/>
            </p:nvSpPr>
            <p:spPr>
              <a:xfrm rot="19917947">
                <a:off x="578494" y="-51387"/>
                <a:ext cx="141064" cy="14409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97" name="Isosceles Triangle 4"/>
              <p:cNvSpPr/>
              <p:nvPr/>
            </p:nvSpPr>
            <p:spPr>
              <a:xfrm rot="9117947">
                <a:off x="1011115" y="1688236"/>
                <a:ext cx="141063" cy="186889"/>
              </a:xfrm>
              <a:prstGeom prst="triangle">
                <a:avLst/>
              </a:prstGeom>
              <a:solidFill>
                <a:srgbClr val="4040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310" name="Group 26"/>
            <p:cNvGrpSpPr/>
            <p:nvPr/>
          </p:nvGrpSpPr>
          <p:grpSpPr>
            <a:xfrm>
              <a:off x="-2" y="-2"/>
              <a:ext cx="1600818" cy="1556292"/>
              <a:chOff x="0" y="0"/>
              <a:chExt cx="1600816" cy="1556291"/>
            </a:xfrm>
          </p:grpSpPr>
          <p:sp>
            <p:nvSpPr>
              <p:cNvPr id="299" name="Teardrop 30"/>
              <p:cNvSpPr/>
              <p:nvPr/>
            </p:nvSpPr>
            <p:spPr>
              <a:xfrm rot="6417947">
                <a:off x="359491" y="339379"/>
                <a:ext cx="1011006" cy="10110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9" h="21419" fill="norm" stroke="1" extrusionOk="0">
                    <a:moveTo>
                      <a:pt x="2793" y="18626"/>
                    </a:moveTo>
                    <a:cubicBezTo>
                      <a:pt x="1067" y="16901"/>
                      <a:pt x="0" y="14517"/>
                      <a:pt x="0" y="11883"/>
                    </a:cubicBezTo>
                    <a:cubicBezTo>
                      <a:pt x="0" y="6617"/>
                      <a:pt x="4269" y="2348"/>
                      <a:pt x="9536" y="2348"/>
                    </a:cubicBezTo>
                    <a:lnTo>
                      <a:pt x="12770" y="2348"/>
                    </a:lnTo>
                    <a:lnTo>
                      <a:pt x="14574" y="544"/>
                    </a:lnTo>
                    <a:cubicBezTo>
                      <a:pt x="15299" y="-181"/>
                      <a:pt x="16474" y="-181"/>
                      <a:pt x="17199" y="544"/>
                    </a:cubicBezTo>
                    <a:lnTo>
                      <a:pt x="19003" y="2348"/>
                    </a:lnTo>
                    <a:lnTo>
                      <a:pt x="19071" y="2348"/>
                    </a:lnTo>
                    <a:lnTo>
                      <a:pt x="19071" y="2416"/>
                    </a:lnTo>
                    <a:lnTo>
                      <a:pt x="20875" y="4220"/>
                    </a:lnTo>
                    <a:cubicBezTo>
                      <a:pt x="21600" y="4945"/>
                      <a:pt x="21600" y="6120"/>
                      <a:pt x="20875" y="6845"/>
                    </a:cubicBezTo>
                    <a:lnTo>
                      <a:pt x="19071" y="8649"/>
                    </a:lnTo>
                    <a:cubicBezTo>
                      <a:pt x="19071" y="9727"/>
                      <a:pt x="19071" y="10805"/>
                      <a:pt x="19071" y="11883"/>
                    </a:cubicBezTo>
                    <a:cubicBezTo>
                      <a:pt x="19071" y="17150"/>
                      <a:pt x="14802" y="21419"/>
                      <a:pt x="9536" y="21419"/>
                    </a:cubicBezTo>
                    <a:cubicBezTo>
                      <a:pt x="6902" y="21419"/>
                      <a:pt x="4518" y="20352"/>
                      <a:pt x="2793" y="18626"/>
                    </a:cubicBezTo>
                    <a:close/>
                  </a:path>
                </a:pathLst>
              </a:custGeom>
              <a:solidFill>
                <a:srgbClr val="FFFFFF"/>
              </a:solidFill>
              <a:ln w="50800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00" name="Trapezoid 24"/>
              <p:cNvSpPr/>
              <p:nvPr/>
            </p:nvSpPr>
            <p:spPr>
              <a:xfrm rot="9117947">
                <a:off x="817890" y="797960"/>
                <a:ext cx="337851" cy="5790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38100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01" name="Rounded Rectangle 18"/>
              <p:cNvSpPr/>
              <p:nvPr/>
            </p:nvSpPr>
            <p:spPr>
              <a:xfrm rot="1017947">
                <a:off x="1088517" y="8100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02" name="Rounded Rectangle 19"/>
              <p:cNvSpPr/>
              <p:nvPr/>
            </p:nvSpPr>
            <p:spPr>
              <a:xfrm flipH="1" rot="17217947">
                <a:off x="74508" y="548035"/>
                <a:ext cx="88545" cy="2213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03" name="Rounded Rectangle 20"/>
              <p:cNvSpPr/>
              <p:nvPr/>
            </p:nvSpPr>
            <p:spPr>
              <a:xfrm rot="19917947">
                <a:off x="479817" y="83427"/>
                <a:ext cx="88545" cy="2213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04" name="Rounded Rectangle 21"/>
              <p:cNvSpPr/>
              <p:nvPr/>
            </p:nvSpPr>
            <p:spPr>
              <a:xfrm rot="3717947">
                <a:off x="1438044" y="314370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05" name="Rounded Rectangle 22"/>
              <p:cNvSpPr/>
              <p:nvPr/>
            </p:nvSpPr>
            <p:spPr>
              <a:xfrm flipH="1" rot="14517947">
                <a:off x="136547" y="943586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06" name="Rounded Rectangle 25"/>
              <p:cNvSpPr/>
              <p:nvPr/>
            </p:nvSpPr>
            <p:spPr>
              <a:xfrm rot="19917947">
                <a:off x="949163" y="1371641"/>
                <a:ext cx="452241" cy="832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07" name="Rounded Rectangle 27"/>
              <p:cNvSpPr/>
              <p:nvPr/>
            </p:nvSpPr>
            <p:spPr>
              <a:xfrm rot="19917947">
                <a:off x="751451" y="803723"/>
                <a:ext cx="53109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08" name="Rounded Rectangle 28"/>
              <p:cNvSpPr/>
              <p:nvPr/>
            </p:nvSpPr>
            <p:spPr>
              <a:xfrm rot="19917947">
                <a:off x="832473" y="760581"/>
                <a:ext cx="53109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09" name="Rounded Rectangle 29"/>
              <p:cNvSpPr/>
              <p:nvPr/>
            </p:nvSpPr>
            <p:spPr>
              <a:xfrm rot="19917947">
                <a:off x="913495" y="717438"/>
                <a:ext cx="53110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</p:grpSp>
      </p:grpSp>
      <p:sp>
        <p:nvSpPr>
          <p:cNvPr id="312" name="Freeform 13312"/>
          <p:cNvSpPr/>
          <p:nvPr/>
        </p:nvSpPr>
        <p:spPr>
          <a:xfrm>
            <a:off x="-15863" y="2530130"/>
            <a:ext cx="3091721" cy="1938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0" h="21600" fill="norm" stroke="1" extrusionOk="0">
                <a:moveTo>
                  <a:pt x="16023" y="1357"/>
                </a:moveTo>
                <a:lnTo>
                  <a:pt x="19788" y="5597"/>
                </a:lnTo>
                <a:cubicBezTo>
                  <a:pt x="20306" y="7305"/>
                  <a:pt x="20792" y="9236"/>
                  <a:pt x="21075" y="10675"/>
                </a:cubicBezTo>
                <a:cubicBezTo>
                  <a:pt x="21201" y="12042"/>
                  <a:pt x="21409" y="13056"/>
                  <a:pt x="21490" y="14232"/>
                </a:cubicBezTo>
                <a:cubicBezTo>
                  <a:pt x="21600" y="15220"/>
                  <a:pt x="21481" y="16498"/>
                  <a:pt x="21168" y="17279"/>
                </a:cubicBezTo>
                <a:cubicBezTo>
                  <a:pt x="20874" y="16552"/>
                  <a:pt x="20602" y="15225"/>
                  <a:pt x="19617" y="12640"/>
                </a:cubicBezTo>
                <a:cubicBezTo>
                  <a:pt x="18786" y="9981"/>
                  <a:pt x="16905" y="4421"/>
                  <a:pt x="16023" y="1357"/>
                </a:cubicBezTo>
                <a:close/>
                <a:moveTo>
                  <a:pt x="10051" y="0"/>
                </a:moveTo>
                <a:cubicBezTo>
                  <a:pt x="10770" y="1841"/>
                  <a:pt x="12219" y="1978"/>
                  <a:pt x="12778" y="2437"/>
                </a:cubicBezTo>
                <a:cubicBezTo>
                  <a:pt x="12845" y="3402"/>
                  <a:pt x="13646" y="4801"/>
                  <a:pt x="13912" y="5518"/>
                </a:cubicBezTo>
                <a:cubicBezTo>
                  <a:pt x="14256" y="6493"/>
                  <a:pt x="14426" y="7112"/>
                  <a:pt x="14706" y="7980"/>
                </a:cubicBezTo>
                <a:cubicBezTo>
                  <a:pt x="14228" y="8140"/>
                  <a:pt x="13888" y="8500"/>
                  <a:pt x="13905" y="9098"/>
                </a:cubicBezTo>
                <a:cubicBezTo>
                  <a:pt x="14043" y="11587"/>
                  <a:pt x="18759" y="12028"/>
                  <a:pt x="20372" y="15166"/>
                </a:cubicBezTo>
                <a:cubicBezTo>
                  <a:pt x="21158" y="16281"/>
                  <a:pt x="20712" y="18035"/>
                  <a:pt x="20080" y="18177"/>
                </a:cubicBezTo>
                <a:cubicBezTo>
                  <a:pt x="19189" y="18151"/>
                  <a:pt x="18914" y="17714"/>
                  <a:pt x="17779" y="17532"/>
                </a:cubicBezTo>
                <a:cubicBezTo>
                  <a:pt x="17390" y="19550"/>
                  <a:pt x="16998" y="20931"/>
                  <a:pt x="16501" y="21600"/>
                </a:cubicBezTo>
                <a:cubicBezTo>
                  <a:pt x="16003" y="21516"/>
                  <a:pt x="15152" y="20093"/>
                  <a:pt x="15461" y="17296"/>
                </a:cubicBezTo>
                <a:cubicBezTo>
                  <a:pt x="14845" y="18379"/>
                  <a:pt x="13836" y="20467"/>
                  <a:pt x="12959" y="20940"/>
                </a:cubicBezTo>
                <a:cubicBezTo>
                  <a:pt x="12279" y="20136"/>
                  <a:pt x="12115" y="18614"/>
                  <a:pt x="12286" y="17491"/>
                </a:cubicBezTo>
                <a:cubicBezTo>
                  <a:pt x="11743" y="18095"/>
                  <a:pt x="10999" y="18788"/>
                  <a:pt x="10259" y="18900"/>
                </a:cubicBezTo>
                <a:cubicBezTo>
                  <a:pt x="9432" y="16955"/>
                  <a:pt x="10016" y="15555"/>
                  <a:pt x="10551" y="14543"/>
                </a:cubicBezTo>
                <a:cubicBezTo>
                  <a:pt x="8249" y="15321"/>
                  <a:pt x="6872" y="14621"/>
                  <a:pt x="4959" y="13843"/>
                </a:cubicBezTo>
                <a:cubicBezTo>
                  <a:pt x="3484" y="13454"/>
                  <a:pt x="2107" y="11976"/>
                  <a:pt x="0" y="12054"/>
                </a:cubicBezTo>
                <a:lnTo>
                  <a:pt x="97" y="2018"/>
                </a:lnTo>
                <a:cubicBezTo>
                  <a:pt x="5385" y="2796"/>
                  <a:pt x="8441" y="343"/>
                  <a:pt x="10051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Off val="25000"/>
                </a:schemeClr>
              </a:gs>
              <a:gs pos="100000">
                <a:schemeClr val="accent2">
                  <a:lumOff val="25000"/>
                </a:schemeClr>
              </a:gs>
            </a:gsLst>
            <a:lin ang="19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13" name="TextBox 62"/>
          <p:cNvSpPr txBox="1"/>
          <p:nvPr/>
        </p:nvSpPr>
        <p:spPr>
          <a:xfrm>
            <a:off x="4130833" y="2319902"/>
            <a:ext cx="642875" cy="43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02</a:t>
            </a:r>
          </a:p>
        </p:txBody>
      </p:sp>
      <p:sp>
        <p:nvSpPr>
          <p:cNvPr id="314" name="TextBox 68"/>
          <p:cNvSpPr txBox="1"/>
          <p:nvPr/>
        </p:nvSpPr>
        <p:spPr>
          <a:xfrm>
            <a:off x="4130833" y="4011714"/>
            <a:ext cx="642875" cy="437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04</a:t>
            </a:r>
          </a:p>
        </p:txBody>
      </p:sp>
      <p:sp>
        <p:nvSpPr>
          <p:cNvPr id="315" name="TextBox 47"/>
          <p:cNvSpPr txBox="1"/>
          <p:nvPr/>
        </p:nvSpPr>
        <p:spPr>
          <a:xfrm>
            <a:off x="3779911" y="1131590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Great Vision without Great People is irrelevant</a:t>
            </a:r>
          </a:p>
        </p:txBody>
      </p:sp>
      <p:sp>
        <p:nvSpPr>
          <p:cNvPr id="316" name="TextBox 48"/>
          <p:cNvSpPr txBox="1"/>
          <p:nvPr/>
        </p:nvSpPr>
        <p:spPr>
          <a:xfrm>
            <a:off x="3779831" y="1563637"/>
            <a:ext cx="4392572" cy="541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600">
                <a:solidFill>
                  <a:srgbClr val="404040"/>
                </a:solidFill>
              </a:defRPr>
            </a:pPr>
            <a:r>
              <a:rPr i="1"/>
              <a:t>WHO</a:t>
            </a:r>
            <a:r>
              <a:t> questions come before </a:t>
            </a:r>
            <a:r>
              <a:rPr i="1"/>
              <a:t>WHAT</a:t>
            </a:r>
            <a:r>
              <a:t> questions - vision, strategy, tactics, technology…</a:t>
            </a:r>
          </a:p>
        </p:txBody>
      </p:sp>
      <p:sp>
        <p:nvSpPr>
          <p:cNvPr id="317" name="TextBox 52"/>
          <p:cNvSpPr txBox="1"/>
          <p:nvPr/>
        </p:nvSpPr>
        <p:spPr>
          <a:xfrm>
            <a:off x="3779911" y="2211709"/>
            <a:ext cx="4392572" cy="313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Right People - Character attributes</a:t>
            </a:r>
          </a:p>
        </p:txBody>
      </p:sp>
      <p:sp>
        <p:nvSpPr>
          <p:cNvPr id="318" name="TextBox 55"/>
          <p:cNvSpPr txBox="1"/>
          <p:nvPr/>
        </p:nvSpPr>
        <p:spPr>
          <a:xfrm>
            <a:off x="3779911" y="2715766"/>
            <a:ext cx="4392572" cy="541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Packard’s Law - “When in doubt, don’t hire - keep looking”</a:t>
            </a:r>
          </a:p>
        </p:txBody>
      </p:sp>
      <p:sp>
        <p:nvSpPr>
          <p:cNvPr id="319" name="TextBox 58"/>
          <p:cNvSpPr txBox="1"/>
          <p:nvPr/>
        </p:nvSpPr>
        <p:spPr>
          <a:xfrm>
            <a:off x="3779911" y="3363838"/>
            <a:ext cx="4392572" cy="541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Management by Listening - Listen to all stakeholders</a:t>
            </a:r>
          </a:p>
        </p:txBody>
      </p:sp>
      <p:sp>
        <p:nvSpPr>
          <p:cNvPr id="320" name="TextBox 64"/>
          <p:cNvSpPr txBox="1"/>
          <p:nvPr/>
        </p:nvSpPr>
        <p:spPr>
          <a:xfrm>
            <a:off x="3779911" y="4011910"/>
            <a:ext cx="4392572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Do Not Judge People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9" grpId="5"/>
      <p:bldP build="whole" bldLvl="1" animBg="1" rev="0" advAuto="0" spid="318" grpId="4"/>
      <p:bldP build="whole" bldLvl="1" animBg="1" rev="0" advAuto="0" spid="316" grpId="2"/>
      <p:bldP build="whole" bldLvl="1" animBg="1" rev="0" advAuto="0" spid="315" grpId="1"/>
      <p:bldP build="whole" bldLvl="1" animBg="1" rev="0" advAuto="0" spid="317" grpId="3"/>
      <p:bldP build="whole" bldLvl="1" animBg="1" rev="0" advAuto="0" spid="320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4" name="Rectangle 23"/>
          <p:cNvGrpSpPr/>
          <p:nvPr/>
        </p:nvGrpSpPr>
        <p:grpSpPr>
          <a:xfrm>
            <a:off x="4872858" y="2000385"/>
            <a:ext cx="3705955" cy="360006"/>
            <a:chOff x="0" y="-1"/>
            <a:chExt cx="3705954" cy="360005"/>
          </a:xfrm>
        </p:grpSpPr>
        <p:sp>
          <p:nvSpPr>
            <p:cNvPr id="322" name="Rectangle"/>
            <p:cNvSpPr/>
            <p:nvPr/>
          </p:nvSpPr>
          <p:spPr>
            <a:xfrm>
              <a:off x="-1" y="-2"/>
              <a:ext cx="3705955" cy="360007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3" name="GOOD to GREAT"/>
            <p:cNvSpPr txBox="1"/>
            <p:nvPr/>
          </p:nvSpPr>
          <p:spPr>
            <a:xfrm>
              <a:off x="-1" y="4670"/>
              <a:ext cx="3705955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GOOD to GREAT</a:t>
              </a:r>
            </a:p>
          </p:txBody>
        </p:sp>
      </p:grpSp>
      <p:grpSp>
        <p:nvGrpSpPr>
          <p:cNvPr id="327" name="Rectangle 24"/>
          <p:cNvGrpSpPr/>
          <p:nvPr/>
        </p:nvGrpSpPr>
        <p:grpSpPr>
          <a:xfrm>
            <a:off x="4872857" y="2738676"/>
            <a:ext cx="3705957" cy="360005"/>
            <a:chOff x="0" y="0"/>
            <a:chExt cx="3705955" cy="360003"/>
          </a:xfrm>
        </p:grpSpPr>
        <p:sp>
          <p:nvSpPr>
            <p:cNvPr id="325" name="Rectangle"/>
            <p:cNvSpPr/>
            <p:nvPr/>
          </p:nvSpPr>
          <p:spPr>
            <a:xfrm>
              <a:off x="-1" y="0"/>
              <a:ext cx="3705957" cy="36000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6" name="Mediocre to Excellence"/>
            <p:cNvSpPr txBox="1"/>
            <p:nvPr/>
          </p:nvSpPr>
          <p:spPr>
            <a:xfrm>
              <a:off x="-1" y="4671"/>
              <a:ext cx="3705957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Mediocre to Excellence</a:t>
              </a:r>
            </a:p>
          </p:txBody>
        </p:sp>
      </p:grpSp>
      <p:grpSp>
        <p:nvGrpSpPr>
          <p:cNvPr id="330" name="Rectangle 25"/>
          <p:cNvGrpSpPr/>
          <p:nvPr/>
        </p:nvGrpSpPr>
        <p:grpSpPr>
          <a:xfrm>
            <a:off x="4872858" y="3476965"/>
            <a:ext cx="3705955" cy="360005"/>
            <a:chOff x="0" y="0"/>
            <a:chExt cx="3705954" cy="360003"/>
          </a:xfrm>
        </p:grpSpPr>
        <p:sp>
          <p:nvSpPr>
            <p:cNvPr id="328" name="Rectangle"/>
            <p:cNvSpPr/>
            <p:nvPr/>
          </p:nvSpPr>
          <p:spPr>
            <a:xfrm>
              <a:off x="-1" y="-1"/>
              <a:ext cx="3705955" cy="360005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9" name="BEST is often the enemy of GOOD"/>
            <p:cNvSpPr txBox="1"/>
            <p:nvPr/>
          </p:nvSpPr>
          <p:spPr>
            <a:xfrm>
              <a:off x="-1" y="4670"/>
              <a:ext cx="3705955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BEST is often the enemy of GOOD</a:t>
              </a:r>
            </a:p>
          </p:txBody>
        </p:sp>
      </p:grpSp>
      <p:sp>
        <p:nvSpPr>
          <p:cNvPr id="331" name="Text Placeholder 1"/>
          <p:cNvSpPr txBox="1"/>
          <p:nvPr>
            <p:ph type="body" sz="quarter" idx="1"/>
          </p:nvPr>
        </p:nvSpPr>
        <p:spPr>
          <a:xfrm>
            <a:off x="0" y="123475"/>
            <a:ext cx="9144000" cy="576069"/>
          </a:xfrm>
          <a:prstGeom prst="rect">
            <a:avLst/>
          </a:prstGeom>
        </p:spPr>
        <p:txBody>
          <a:bodyPr/>
          <a:lstStyle>
            <a:lvl1pPr defTabSz="877822">
              <a:lnSpc>
                <a:spcPct val="90000"/>
              </a:lnSpc>
              <a:defRPr sz="3400"/>
            </a:lvl1pPr>
          </a:lstStyle>
          <a:p>
            <a:pPr/>
            <a:r>
              <a:t>VISION</a:t>
            </a:r>
          </a:p>
        </p:txBody>
      </p:sp>
      <p:grpSp>
        <p:nvGrpSpPr>
          <p:cNvPr id="339" name="Group 14"/>
          <p:cNvGrpSpPr/>
          <p:nvPr/>
        </p:nvGrpSpPr>
        <p:grpSpPr>
          <a:xfrm>
            <a:off x="107500" y="843556"/>
            <a:ext cx="1052373" cy="3696334"/>
            <a:chOff x="0" y="0"/>
            <a:chExt cx="1052372" cy="3696333"/>
          </a:xfrm>
        </p:grpSpPr>
        <p:sp>
          <p:nvSpPr>
            <p:cNvPr id="332" name="Rectangle 8"/>
            <p:cNvSpPr/>
            <p:nvPr/>
          </p:nvSpPr>
          <p:spPr>
            <a:xfrm rot="36931">
              <a:off x="217185" y="2813385"/>
              <a:ext cx="592199" cy="863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3476"/>
                  </a:lnTo>
                  <a:lnTo>
                    <a:pt x="21588" y="3476"/>
                  </a:lnTo>
                  <a:lnTo>
                    <a:pt x="10800" y="21600"/>
                  </a:lnTo>
                  <a:lnTo>
                    <a:pt x="12" y="3476"/>
                  </a:lnTo>
                  <a:lnTo>
                    <a:pt x="0" y="3476"/>
                  </a:lnTo>
                  <a:lnTo>
                    <a:pt x="0" y="34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6BF56"/>
                </a:gs>
                <a:gs pos="100000">
                  <a:srgbClr val="F6BF56"/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3" name="Rectangle 8"/>
            <p:cNvSpPr/>
            <p:nvPr/>
          </p:nvSpPr>
          <p:spPr>
            <a:xfrm>
              <a:off x="409998" y="2805720"/>
              <a:ext cx="200345" cy="872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522"/>
                  </a:lnTo>
                  <a:lnTo>
                    <a:pt x="11445" y="21600"/>
                  </a:lnTo>
                  <a:lnTo>
                    <a:pt x="16" y="3437"/>
                  </a:lnTo>
                  <a:lnTo>
                    <a:pt x="0" y="3437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Off val="25000"/>
                  </a:schemeClr>
                </a:gs>
                <a:gs pos="100000">
                  <a:schemeClr val="accent2">
                    <a:lumOff val="25000"/>
                  </a:schemeClr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4" name="Rectangle 2"/>
            <p:cNvSpPr/>
            <p:nvPr/>
          </p:nvSpPr>
          <p:spPr>
            <a:xfrm>
              <a:off x="232207" y="903514"/>
              <a:ext cx="196909" cy="2011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928" y="0"/>
                  </a:lnTo>
                  <a:lnTo>
                    <a:pt x="21600" y="682"/>
                  </a:lnTo>
                  <a:lnTo>
                    <a:pt x="21600" y="21600"/>
                  </a:lnTo>
                  <a:lnTo>
                    <a:pt x="21194" y="21600"/>
                  </a:lnTo>
                  <a:cubicBezTo>
                    <a:pt x="20095" y="20989"/>
                    <a:pt x="15853" y="20538"/>
                    <a:pt x="10800" y="20538"/>
                  </a:cubicBezTo>
                  <a:cubicBezTo>
                    <a:pt x="5747" y="20538"/>
                    <a:pt x="1505" y="20989"/>
                    <a:pt x="407" y="21600"/>
                  </a:cubicBez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EEAED"/>
                </a:gs>
                <a:gs pos="100000">
                  <a:srgbClr val="BEEAED"/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5" name="Rectangle 2"/>
            <p:cNvSpPr/>
            <p:nvPr/>
          </p:nvSpPr>
          <p:spPr>
            <a:xfrm>
              <a:off x="427732" y="966105"/>
              <a:ext cx="196909" cy="1950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83" y="737"/>
                  </a:lnTo>
                  <a:lnTo>
                    <a:pt x="21600" y="50"/>
                  </a:lnTo>
                  <a:lnTo>
                    <a:pt x="21600" y="21600"/>
                  </a:lnTo>
                  <a:lnTo>
                    <a:pt x="21194" y="21600"/>
                  </a:lnTo>
                  <a:cubicBezTo>
                    <a:pt x="20095" y="20970"/>
                    <a:pt x="15853" y="20505"/>
                    <a:pt x="10800" y="20505"/>
                  </a:cubicBezTo>
                  <a:cubicBezTo>
                    <a:pt x="5747" y="20505"/>
                    <a:pt x="1505" y="20970"/>
                    <a:pt x="407" y="21600"/>
                  </a:cubicBez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DCE2"/>
                </a:gs>
                <a:gs pos="100000">
                  <a:srgbClr val="92DCE2"/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6" name="Rectangle 2"/>
            <p:cNvSpPr/>
            <p:nvPr/>
          </p:nvSpPr>
          <p:spPr>
            <a:xfrm>
              <a:off x="624624" y="907732"/>
              <a:ext cx="196909" cy="2011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79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21194" y="21600"/>
                  </a:lnTo>
                  <a:cubicBezTo>
                    <a:pt x="20095" y="20989"/>
                    <a:pt x="15853" y="20538"/>
                    <a:pt x="10800" y="20538"/>
                  </a:cubicBezTo>
                  <a:cubicBezTo>
                    <a:pt x="5747" y="20538"/>
                    <a:pt x="1505" y="20989"/>
                    <a:pt x="407" y="21600"/>
                  </a:cubicBezTo>
                  <a:lnTo>
                    <a:pt x="0" y="21600"/>
                  </a:lnTo>
                  <a:lnTo>
                    <a:pt x="0" y="6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7" name="Isosceles Triangle 10"/>
            <p:cNvSpPr/>
            <p:nvPr/>
          </p:nvSpPr>
          <p:spPr>
            <a:xfrm rot="10800000">
              <a:off x="409954" y="3435459"/>
              <a:ext cx="196909" cy="260874"/>
            </a:xfrm>
            <a:prstGeom prst="triangle">
              <a:avLst/>
            </a:prstGeom>
            <a:solidFill>
              <a:srgbClr val="40404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8" name="Parallelogram 15"/>
            <p:cNvSpPr/>
            <p:nvPr/>
          </p:nvSpPr>
          <p:spPr>
            <a:xfrm rot="16200000">
              <a:off x="40085" y="-40088"/>
              <a:ext cx="972201" cy="105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381" y="4319"/>
                  </a:moveTo>
                  <a:lnTo>
                    <a:pt x="4803" y="10800"/>
                  </a:lnTo>
                  <a:lnTo>
                    <a:pt x="9381" y="17281"/>
                  </a:lnTo>
                  <a:lnTo>
                    <a:pt x="4578" y="17281"/>
                  </a:lnTo>
                  <a:lnTo>
                    <a:pt x="0" y="10800"/>
                  </a:lnTo>
                  <a:lnTo>
                    <a:pt x="4578" y="4319"/>
                  </a:lnTo>
                  <a:close/>
                  <a:moveTo>
                    <a:pt x="21600" y="10800"/>
                  </a:moveTo>
                  <a:lnTo>
                    <a:pt x="13805" y="21600"/>
                  </a:lnTo>
                  <a:lnTo>
                    <a:pt x="12861" y="20292"/>
                  </a:lnTo>
                  <a:lnTo>
                    <a:pt x="8011" y="20292"/>
                  </a:lnTo>
                  <a:cubicBezTo>
                    <a:pt x="7859" y="20644"/>
                    <a:pt x="7486" y="20892"/>
                    <a:pt x="7050" y="20892"/>
                  </a:cubicBezTo>
                  <a:cubicBezTo>
                    <a:pt x="6667" y="20892"/>
                    <a:pt x="6332" y="20700"/>
                    <a:pt x="6167" y="20407"/>
                  </a:cubicBezTo>
                  <a:lnTo>
                    <a:pt x="2182" y="21132"/>
                  </a:lnTo>
                  <a:lnTo>
                    <a:pt x="2182" y="18731"/>
                  </a:lnTo>
                  <a:lnTo>
                    <a:pt x="6167" y="19456"/>
                  </a:lnTo>
                  <a:cubicBezTo>
                    <a:pt x="6332" y="19163"/>
                    <a:pt x="6667" y="18972"/>
                    <a:pt x="7050" y="18972"/>
                  </a:cubicBezTo>
                  <a:cubicBezTo>
                    <a:pt x="7486" y="18972"/>
                    <a:pt x="7859" y="19219"/>
                    <a:pt x="8011" y="19572"/>
                  </a:cubicBezTo>
                  <a:lnTo>
                    <a:pt x="12341" y="19572"/>
                  </a:lnTo>
                  <a:lnTo>
                    <a:pt x="6011" y="10800"/>
                  </a:lnTo>
                  <a:lnTo>
                    <a:pt x="13805" y="0"/>
                  </a:lnTo>
                  <a:close/>
                </a:path>
              </a:pathLst>
            </a:custGeom>
            <a:solidFill>
              <a:srgbClr val="40404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340" name="TextBox 31"/>
          <p:cNvSpPr txBox="1"/>
          <p:nvPr/>
        </p:nvSpPr>
        <p:spPr>
          <a:xfrm>
            <a:off x="1691680" y="3542848"/>
            <a:ext cx="2371797" cy="288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b="1" sz="1400">
                <a:solidFill>
                  <a:srgbClr val="FFFFFF"/>
                </a:solidFill>
              </a:defRPr>
            </a:lvl1pPr>
          </a:lstStyle>
          <a:p>
            <a:pPr/>
            <a:r>
              <a:t>Add Contents Title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4" grpId="1"/>
      <p:bldP build="whole" bldLvl="1" animBg="1" rev="0" advAuto="0" spid="327" grpId="2"/>
      <p:bldP build="whole" bldLvl="1" animBg="1" rev="0" advAuto="0" spid="330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Text Placeholder 1"/>
          <p:cNvSpPr txBox="1"/>
          <p:nvPr>
            <p:ph type="body" sz="quarter" idx="1"/>
          </p:nvPr>
        </p:nvSpPr>
        <p:spPr>
          <a:xfrm>
            <a:off x="0" y="123475"/>
            <a:ext cx="9144000" cy="576069"/>
          </a:xfrm>
          <a:prstGeom prst="rect">
            <a:avLst/>
          </a:prstGeom>
        </p:spPr>
        <p:txBody>
          <a:bodyPr/>
          <a:lstStyle>
            <a:lvl1pPr defTabSz="877822">
              <a:lnSpc>
                <a:spcPct val="90000"/>
              </a:lnSpc>
              <a:defRPr sz="3400"/>
            </a:lvl1pPr>
          </a:lstStyle>
          <a:p>
            <a:pPr/>
            <a:r>
              <a:t>Values &amp; Ethics</a:t>
            </a:r>
          </a:p>
        </p:txBody>
      </p:sp>
      <p:grpSp>
        <p:nvGrpSpPr>
          <p:cNvPr id="363" name="Group 13318"/>
          <p:cNvGrpSpPr/>
          <p:nvPr/>
        </p:nvGrpSpPr>
        <p:grpSpPr>
          <a:xfrm>
            <a:off x="980684" y="1472961"/>
            <a:ext cx="2325473" cy="3324683"/>
            <a:chOff x="-1" y="-1"/>
            <a:chExt cx="2325471" cy="3324682"/>
          </a:xfrm>
        </p:grpSpPr>
        <p:grpSp>
          <p:nvGrpSpPr>
            <p:cNvPr id="350" name="Group 23"/>
            <p:cNvGrpSpPr/>
            <p:nvPr/>
          </p:nvGrpSpPr>
          <p:grpSpPr>
            <a:xfrm>
              <a:off x="1018489" y="1373922"/>
              <a:ext cx="1306982" cy="1950759"/>
              <a:chOff x="-1" y="-1"/>
              <a:chExt cx="1306980" cy="1950758"/>
            </a:xfrm>
          </p:grpSpPr>
          <p:sp>
            <p:nvSpPr>
              <p:cNvPr id="343" name="Rectangle 8"/>
              <p:cNvSpPr/>
              <p:nvPr/>
            </p:nvSpPr>
            <p:spPr>
              <a:xfrm rot="19917947">
                <a:off x="762335" y="1269073"/>
                <a:ext cx="424243" cy="6182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3476"/>
                    </a:lnTo>
                    <a:lnTo>
                      <a:pt x="21588" y="3476"/>
                    </a:lnTo>
                    <a:lnTo>
                      <a:pt x="10800" y="21600"/>
                    </a:lnTo>
                    <a:lnTo>
                      <a:pt x="12" y="3476"/>
                    </a:lnTo>
                    <a:lnTo>
                      <a:pt x="0" y="3476"/>
                    </a:lnTo>
                    <a:lnTo>
                      <a:pt x="0" y="34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6BF56"/>
                  </a:gs>
                  <a:gs pos="100000">
                    <a:srgbClr val="F6BF56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44" name="Rectangle 8"/>
              <p:cNvSpPr/>
              <p:nvPr/>
            </p:nvSpPr>
            <p:spPr>
              <a:xfrm rot="19917947">
                <a:off x="899789" y="1264893"/>
                <a:ext cx="143525" cy="6252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522"/>
                    </a:lnTo>
                    <a:lnTo>
                      <a:pt x="11445" y="21600"/>
                    </a:lnTo>
                    <a:lnTo>
                      <a:pt x="16" y="3437"/>
                    </a:lnTo>
                    <a:lnTo>
                      <a:pt x="0" y="3437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Off val="25000"/>
                    </a:schemeClr>
                  </a:gs>
                  <a:gs pos="100000">
                    <a:schemeClr val="accent2">
                      <a:lumOff val="25000"/>
                    </a:schemeClr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45" name="Rectangle 8"/>
              <p:cNvSpPr/>
              <p:nvPr/>
            </p:nvSpPr>
            <p:spPr>
              <a:xfrm rot="19917947">
                <a:off x="771507" y="1320480"/>
                <a:ext cx="209642" cy="6055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4563" y="0"/>
                    </a:lnTo>
                    <a:cubicBezTo>
                      <a:pt x="14587" y="868"/>
                      <a:pt x="14611" y="1736"/>
                      <a:pt x="14635" y="2604"/>
                    </a:cubicBezTo>
                    <a:lnTo>
                      <a:pt x="21600" y="21600"/>
                    </a:lnTo>
                    <a:lnTo>
                      <a:pt x="16" y="3549"/>
                    </a:lnTo>
                    <a:lnTo>
                      <a:pt x="0" y="3549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BE4B6"/>
                  </a:gs>
                  <a:gs pos="100000">
                    <a:srgbClr val="FBE4B6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46" name="Rectangle 2"/>
              <p:cNvSpPr/>
              <p:nvPr/>
            </p:nvSpPr>
            <p:spPr>
              <a:xfrm rot="19917947">
                <a:off x="330341" y="80747"/>
                <a:ext cx="141064" cy="1440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BEEAED"/>
                  </a:gs>
                  <a:gs pos="100000">
                    <a:srgbClr val="BEEAED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47" name="Rectangle 2"/>
              <p:cNvSpPr/>
              <p:nvPr/>
            </p:nvSpPr>
            <p:spPr>
              <a:xfrm rot="19917947">
                <a:off x="453986" y="14911"/>
                <a:ext cx="141063" cy="14409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92DCE2"/>
                  </a:gs>
                  <a:gs pos="100000">
                    <a:srgbClr val="92DCE2"/>
                  </a:gs>
                </a:gsLst>
                <a:lin ang="19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48" name="Rectangle 2"/>
              <p:cNvSpPr/>
              <p:nvPr/>
            </p:nvSpPr>
            <p:spPr>
              <a:xfrm rot="19917947">
                <a:off x="578494" y="-51387"/>
                <a:ext cx="141064" cy="14409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21194" y="21600"/>
                    </a:lnTo>
                    <a:cubicBezTo>
                      <a:pt x="20095" y="20989"/>
                      <a:pt x="15852" y="20538"/>
                      <a:pt x="10800" y="20538"/>
                    </a:cubicBezTo>
                    <a:cubicBezTo>
                      <a:pt x="5747" y="20538"/>
                      <a:pt x="1505" y="20989"/>
                      <a:pt x="406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49" name="Isosceles Triangle 4"/>
              <p:cNvSpPr/>
              <p:nvPr/>
            </p:nvSpPr>
            <p:spPr>
              <a:xfrm rot="9117947">
                <a:off x="1011115" y="1688236"/>
                <a:ext cx="141063" cy="186889"/>
              </a:xfrm>
              <a:prstGeom prst="triangle">
                <a:avLst/>
              </a:prstGeom>
              <a:solidFill>
                <a:srgbClr val="4040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362" name="Group 26"/>
            <p:cNvGrpSpPr/>
            <p:nvPr/>
          </p:nvGrpSpPr>
          <p:grpSpPr>
            <a:xfrm>
              <a:off x="-2" y="-2"/>
              <a:ext cx="1600818" cy="1556292"/>
              <a:chOff x="0" y="0"/>
              <a:chExt cx="1600816" cy="1556291"/>
            </a:xfrm>
          </p:grpSpPr>
          <p:sp>
            <p:nvSpPr>
              <p:cNvPr id="351" name="Teardrop 30"/>
              <p:cNvSpPr/>
              <p:nvPr/>
            </p:nvSpPr>
            <p:spPr>
              <a:xfrm rot="6417947">
                <a:off x="359491" y="339379"/>
                <a:ext cx="1011006" cy="10110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9" h="21419" fill="norm" stroke="1" extrusionOk="0">
                    <a:moveTo>
                      <a:pt x="2793" y="18626"/>
                    </a:moveTo>
                    <a:cubicBezTo>
                      <a:pt x="1067" y="16901"/>
                      <a:pt x="0" y="14517"/>
                      <a:pt x="0" y="11883"/>
                    </a:cubicBezTo>
                    <a:cubicBezTo>
                      <a:pt x="0" y="6617"/>
                      <a:pt x="4269" y="2348"/>
                      <a:pt x="9536" y="2348"/>
                    </a:cubicBezTo>
                    <a:lnTo>
                      <a:pt x="12770" y="2348"/>
                    </a:lnTo>
                    <a:lnTo>
                      <a:pt x="14574" y="544"/>
                    </a:lnTo>
                    <a:cubicBezTo>
                      <a:pt x="15299" y="-181"/>
                      <a:pt x="16474" y="-181"/>
                      <a:pt x="17199" y="544"/>
                    </a:cubicBezTo>
                    <a:lnTo>
                      <a:pt x="19003" y="2348"/>
                    </a:lnTo>
                    <a:lnTo>
                      <a:pt x="19071" y="2348"/>
                    </a:lnTo>
                    <a:lnTo>
                      <a:pt x="19071" y="2416"/>
                    </a:lnTo>
                    <a:lnTo>
                      <a:pt x="20875" y="4220"/>
                    </a:lnTo>
                    <a:cubicBezTo>
                      <a:pt x="21600" y="4945"/>
                      <a:pt x="21600" y="6120"/>
                      <a:pt x="20875" y="6845"/>
                    </a:cubicBezTo>
                    <a:lnTo>
                      <a:pt x="19071" y="8649"/>
                    </a:lnTo>
                    <a:cubicBezTo>
                      <a:pt x="19071" y="9727"/>
                      <a:pt x="19071" y="10805"/>
                      <a:pt x="19071" y="11883"/>
                    </a:cubicBezTo>
                    <a:cubicBezTo>
                      <a:pt x="19071" y="17150"/>
                      <a:pt x="14802" y="21419"/>
                      <a:pt x="9536" y="21419"/>
                    </a:cubicBezTo>
                    <a:cubicBezTo>
                      <a:pt x="6902" y="21419"/>
                      <a:pt x="4518" y="20352"/>
                      <a:pt x="2793" y="18626"/>
                    </a:cubicBezTo>
                    <a:close/>
                  </a:path>
                </a:pathLst>
              </a:custGeom>
              <a:solidFill>
                <a:srgbClr val="FFFFFF"/>
              </a:solidFill>
              <a:ln w="50800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2" name="Trapezoid 24"/>
              <p:cNvSpPr/>
              <p:nvPr/>
            </p:nvSpPr>
            <p:spPr>
              <a:xfrm rot="9117947">
                <a:off x="817890" y="797960"/>
                <a:ext cx="337851" cy="5790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5400" y="0"/>
                    </a:lnTo>
                    <a:lnTo>
                      <a:pt x="162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38100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3" name="Rounded Rectangle 18"/>
              <p:cNvSpPr/>
              <p:nvPr/>
            </p:nvSpPr>
            <p:spPr>
              <a:xfrm rot="1017947">
                <a:off x="1088517" y="8100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54" name="Rounded Rectangle 19"/>
              <p:cNvSpPr/>
              <p:nvPr/>
            </p:nvSpPr>
            <p:spPr>
              <a:xfrm flipH="1" rot="17217947">
                <a:off x="74508" y="548035"/>
                <a:ext cx="88545" cy="2213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55" name="Rounded Rectangle 20"/>
              <p:cNvSpPr/>
              <p:nvPr/>
            </p:nvSpPr>
            <p:spPr>
              <a:xfrm rot="19917947">
                <a:off x="479817" y="83427"/>
                <a:ext cx="88545" cy="2213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56" name="Rounded Rectangle 21"/>
              <p:cNvSpPr/>
              <p:nvPr/>
            </p:nvSpPr>
            <p:spPr>
              <a:xfrm rot="3717947">
                <a:off x="1438044" y="314370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57" name="Rounded Rectangle 22"/>
              <p:cNvSpPr/>
              <p:nvPr/>
            </p:nvSpPr>
            <p:spPr>
              <a:xfrm flipH="1" rot="14517947">
                <a:off x="136547" y="943586"/>
                <a:ext cx="88545" cy="221359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58" name="Rounded Rectangle 25"/>
              <p:cNvSpPr/>
              <p:nvPr/>
            </p:nvSpPr>
            <p:spPr>
              <a:xfrm rot="19917947">
                <a:off x="949163" y="1371641"/>
                <a:ext cx="452241" cy="8325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9" name="Rounded Rectangle 27"/>
              <p:cNvSpPr/>
              <p:nvPr/>
            </p:nvSpPr>
            <p:spPr>
              <a:xfrm rot="19917947">
                <a:off x="751451" y="803723"/>
                <a:ext cx="53109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60" name="Rounded Rectangle 28"/>
              <p:cNvSpPr/>
              <p:nvPr/>
            </p:nvSpPr>
            <p:spPr>
              <a:xfrm rot="19917947">
                <a:off x="832473" y="760581"/>
                <a:ext cx="53109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  <p:sp>
            <p:nvSpPr>
              <p:cNvPr id="361" name="Rounded Rectangle 29"/>
              <p:cNvSpPr/>
              <p:nvPr/>
            </p:nvSpPr>
            <p:spPr>
              <a:xfrm rot="19917947">
                <a:off x="913495" y="717438"/>
                <a:ext cx="53110" cy="13277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</a:p>
            </p:txBody>
          </p:sp>
        </p:grpSp>
      </p:grpSp>
      <p:sp>
        <p:nvSpPr>
          <p:cNvPr id="364" name="Freeform 13312"/>
          <p:cNvSpPr/>
          <p:nvPr/>
        </p:nvSpPr>
        <p:spPr>
          <a:xfrm>
            <a:off x="-15863" y="2530130"/>
            <a:ext cx="3091721" cy="1938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0" h="21600" fill="norm" stroke="1" extrusionOk="0">
                <a:moveTo>
                  <a:pt x="16023" y="1357"/>
                </a:moveTo>
                <a:lnTo>
                  <a:pt x="19788" y="5597"/>
                </a:lnTo>
                <a:cubicBezTo>
                  <a:pt x="20306" y="7305"/>
                  <a:pt x="20792" y="9236"/>
                  <a:pt x="21075" y="10675"/>
                </a:cubicBezTo>
                <a:cubicBezTo>
                  <a:pt x="21201" y="12042"/>
                  <a:pt x="21409" y="13056"/>
                  <a:pt x="21490" y="14232"/>
                </a:cubicBezTo>
                <a:cubicBezTo>
                  <a:pt x="21600" y="15220"/>
                  <a:pt x="21481" y="16498"/>
                  <a:pt x="21168" y="17279"/>
                </a:cubicBezTo>
                <a:cubicBezTo>
                  <a:pt x="20874" y="16552"/>
                  <a:pt x="20602" y="15225"/>
                  <a:pt x="19617" y="12640"/>
                </a:cubicBezTo>
                <a:cubicBezTo>
                  <a:pt x="18786" y="9981"/>
                  <a:pt x="16905" y="4421"/>
                  <a:pt x="16023" y="1357"/>
                </a:cubicBezTo>
                <a:close/>
                <a:moveTo>
                  <a:pt x="10051" y="0"/>
                </a:moveTo>
                <a:cubicBezTo>
                  <a:pt x="10770" y="1841"/>
                  <a:pt x="12219" y="1978"/>
                  <a:pt x="12778" y="2437"/>
                </a:cubicBezTo>
                <a:cubicBezTo>
                  <a:pt x="12845" y="3402"/>
                  <a:pt x="13646" y="4801"/>
                  <a:pt x="13912" y="5518"/>
                </a:cubicBezTo>
                <a:cubicBezTo>
                  <a:pt x="14256" y="6493"/>
                  <a:pt x="14426" y="7112"/>
                  <a:pt x="14706" y="7980"/>
                </a:cubicBezTo>
                <a:cubicBezTo>
                  <a:pt x="14228" y="8140"/>
                  <a:pt x="13888" y="8500"/>
                  <a:pt x="13905" y="9098"/>
                </a:cubicBezTo>
                <a:cubicBezTo>
                  <a:pt x="14043" y="11587"/>
                  <a:pt x="18759" y="12028"/>
                  <a:pt x="20372" y="15166"/>
                </a:cubicBezTo>
                <a:cubicBezTo>
                  <a:pt x="21158" y="16281"/>
                  <a:pt x="20712" y="18035"/>
                  <a:pt x="20080" y="18177"/>
                </a:cubicBezTo>
                <a:cubicBezTo>
                  <a:pt x="19189" y="18151"/>
                  <a:pt x="18914" y="17714"/>
                  <a:pt x="17779" y="17532"/>
                </a:cubicBezTo>
                <a:cubicBezTo>
                  <a:pt x="17390" y="19550"/>
                  <a:pt x="16998" y="20931"/>
                  <a:pt x="16501" y="21600"/>
                </a:cubicBezTo>
                <a:cubicBezTo>
                  <a:pt x="16003" y="21516"/>
                  <a:pt x="15152" y="20093"/>
                  <a:pt x="15461" y="17296"/>
                </a:cubicBezTo>
                <a:cubicBezTo>
                  <a:pt x="14845" y="18379"/>
                  <a:pt x="13836" y="20467"/>
                  <a:pt x="12959" y="20940"/>
                </a:cubicBezTo>
                <a:cubicBezTo>
                  <a:pt x="12279" y="20136"/>
                  <a:pt x="12115" y="18614"/>
                  <a:pt x="12286" y="17491"/>
                </a:cubicBezTo>
                <a:cubicBezTo>
                  <a:pt x="11743" y="18095"/>
                  <a:pt x="10999" y="18788"/>
                  <a:pt x="10259" y="18900"/>
                </a:cubicBezTo>
                <a:cubicBezTo>
                  <a:pt x="9432" y="16955"/>
                  <a:pt x="10016" y="15555"/>
                  <a:pt x="10551" y="14543"/>
                </a:cubicBezTo>
                <a:cubicBezTo>
                  <a:pt x="8249" y="15321"/>
                  <a:pt x="6872" y="14621"/>
                  <a:pt x="4959" y="13843"/>
                </a:cubicBezTo>
                <a:cubicBezTo>
                  <a:pt x="3484" y="13454"/>
                  <a:pt x="2107" y="11976"/>
                  <a:pt x="0" y="12054"/>
                </a:cubicBezTo>
                <a:lnTo>
                  <a:pt x="97" y="2018"/>
                </a:lnTo>
                <a:cubicBezTo>
                  <a:pt x="5385" y="2796"/>
                  <a:pt x="8441" y="343"/>
                  <a:pt x="10051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Off val="25000"/>
                </a:schemeClr>
              </a:gs>
              <a:gs pos="100000">
                <a:schemeClr val="accent2">
                  <a:lumOff val="25000"/>
                </a:schemeClr>
              </a:gs>
            </a:gsLst>
            <a:lin ang="198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5" name="TextBox 62"/>
          <p:cNvSpPr txBox="1"/>
          <p:nvPr/>
        </p:nvSpPr>
        <p:spPr>
          <a:xfrm>
            <a:off x="4130833" y="2319902"/>
            <a:ext cx="642875" cy="43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02</a:t>
            </a:r>
          </a:p>
        </p:txBody>
      </p:sp>
      <p:sp>
        <p:nvSpPr>
          <p:cNvPr id="366" name="TextBox 68"/>
          <p:cNvSpPr txBox="1"/>
          <p:nvPr/>
        </p:nvSpPr>
        <p:spPr>
          <a:xfrm>
            <a:off x="4130833" y="4011714"/>
            <a:ext cx="642875" cy="437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04</a:t>
            </a:r>
          </a:p>
        </p:txBody>
      </p:sp>
      <p:sp>
        <p:nvSpPr>
          <p:cNvPr id="367" name="TextBox 47"/>
          <p:cNvSpPr txBox="1"/>
          <p:nvPr/>
        </p:nvSpPr>
        <p:spPr>
          <a:xfrm>
            <a:off x="3779911" y="1131590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Individual Image counts a lot ….</a:t>
            </a:r>
          </a:p>
        </p:txBody>
      </p:sp>
      <p:sp>
        <p:nvSpPr>
          <p:cNvPr id="368" name="TextBox 48"/>
          <p:cNvSpPr txBox="1"/>
          <p:nvPr/>
        </p:nvSpPr>
        <p:spPr>
          <a:xfrm>
            <a:off x="3779831" y="1563637"/>
            <a:ext cx="4392572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Ambitious for the Organisation, not for himself</a:t>
            </a:r>
          </a:p>
        </p:txBody>
      </p:sp>
      <p:sp>
        <p:nvSpPr>
          <p:cNvPr id="369" name="TextBox 52"/>
          <p:cNvSpPr txBox="1"/>
          <p:nvPr/>
        </p:nvSpPr>
        <p:spPr>
          <a:xfrm>
            <a:off x="3779911" y="2067692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           More a Showhorse than a Ploughhorse</a:t>
            </a:r>
          </a:p>
        </p:txBody>
      </p:sp>
      <p:sp>
        <p:nvSpPr>
          <p:cNvPr id="370" name="TextBox 55"/>
          <p:cNvSpPr txBox="1"/>
          <p:nvPr/>
        </p:nvSpPr>
        <p:spPr>
          <a:xfrm>
            <a:off x="3779911" y="2571749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Ethical Dilemmas - Conflict of Interest</a:t>
            </a:r>
          </a:p>
        </p:txBody>
      </p:sp>
      <p:sp>
        <p:nvSpPr>
          <p:cNvPr id="371" name="TextBox 58"/>
          <p:cNvSpPr txBox="1"/>
          <p:nvPr/>
        </p:nvSpPr>
        <p:spPr>
          <a:xfrm>
            <a:off x="3779911" y="3147814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Known Biases</a:t>
            </a:r>
          </a:p>
        </p:txBody>
      </p:sp>
      <p:sp>
        <p:nvSpPr>
          <p:cNvPr id="372" name="TextBox 64"/>
          <p:cNvSpPr txBox="1"/>
          <p:nvPr/>
        </p:nvSpPr>
        <p:spPr>
          <a:xfrm>
            <a:off x="3779911" y="3723878"/>
            <a:ext cx="4392571" cy="313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>
                <a:solidFill>
                  <a:srgbClr val="404040"/>
                </a:solidFill>
              </a:defRPr>
            </a:lvl1pPr>
          </a:lstStyle>
          <a:p>
            <a:pPr/>
            <a:r>
              <a:t>Unknown Biases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8" grpId="2"/>
      <p:bldP build="whole" bldLvl="1" animBg="1" rev="0" advAuto="0" spid="372" grpId="6"/>
      <p:bldP build="whole" bldLvl="1" animBg="1" rev="0" advAuto="0" spid="367" grpId="1"/>
      <p:bldP build="whole" bldLvl="1" animBg="1" rev="0" advAuto="0" spid="369" grpId="3"/>
      <p:bldP build="whole" bldLvl="1" animBg="1" rev="0" advAuto="0" spid="370" grpId="4"/>
      <p:bldP build="whole" bldLvl="1" animBg="1" rev="0" advAuto="0" spid="371" grpId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6" name="Rectangle 23"/>
          <p:cNvGrpSpPr/>
          <p:nvPr/>
        </p:nvGrpSpPr>
        <p:grpSpPr>
          <a:xfrm>
            <a:off x="4872858" y="2000385"/>
            <a:ext cx="3705955" cy="360006"/>
            <a:chOff x="0" y="-1"/>
            <a:chExt cx="3705954" cy="360005"/>
          </a:xfrm>
        </p:grpSpPr>
        <p:sp>
          <p:nvSpPr>
            <p:cNvPr id="374" name="Rectangle"/>
            <p:cNvSpPr/>
            <p:nvPr/>
          </p:nvSpPr>
          <p:spPr>
            <a:xfrm>
              <a:off x="-1" y="-2"/>
              <a:ext cx="3705955" cy="360007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5" name="Command &amp; Control"/>
            <p:cNvSpPr txBox="1"/>
            <p:nvPr/>
          </p:nvSpPr>
          <p:spPr>
            <a:xfrm>
              <a:off x="-1" y="4670"/>
              <a:ext cx="3705955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Command &amp; Control</a:t>
              </a:r>
            </a:p>
          </p:txBody>
        </p:sp>
      </p:grpSp>
      <p:grpSp>
        <p:nvGrpSpPr>
          <p:cNvPr id="379" name="Rectangle 24"/>
          <p:cNvGrpSpPr/>
          <p:nvPr/>
        </p:nvGrpSpPr>
        <p:grpSpPr>
          <a:xfrm>
            <a:off x="4872858" y="2738676"/>
            <a:ext cx="3705955" cy="360005"/>
            <a:chOff x="0" y="0"/>
            <a:chExt cx="3705954" cy="360003"/>
          </a:xfrm>
        </p:grpSpPr>
        <p:sp>
          <p:nvSpPr>
            <p:cNvPr id="377" name="Rectangle"/>
            <p:cNvSpPr/>
            <p:nvPr/>
          </p:nvSpPr>
          <p:spPr>
            <a:xfrm>
              <a:off x="-1" y="-1"/>
              <a:ext cx="3705955" cy="360005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8" name="Empowerment"/>
            <p:cNvSpPr txBox="1"/>
            <p:nvPr/>
          </p:nvSpPr>
          <p:spPr>
            <a:xfrm>
              <a:off x="-1" y="4670"/>
              <a:ext cx="3705955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Empowerment</a:t>
              </a:r>
            </a:p>
          </p:txBody>
        </p:sp>
      </p:grpSp>
      <p:grpSp>
        <p:nvGrpSpPr>
          <p:cNvPr id="382" name="Rectangle 25"/>
          <p:cNvGrpSpPr/>
          <p:nvPr/>
        </p:nvGrpSpPr>
        <p:grpSpPr>
          <a:xfrm>
            <a:off x="4872858" y="3476965"/>
            <a:ext cx="3705955" cy="360005"/>
            <a:chOff x="0" y="0"/>
            <a:chExt cx="3705954" cy="360003"/>
          </a:xfrm>
        </p:grpSpPr>
        <p:sp>
          <p:nvSpPr>
            <p:cNvPr id="380" name="Rectangle"/>
            <p:cNvSpPr/>
            <p:nvPr/>
          </p:nvSpPr>
          <p:spPr>
            <a:xfrm>
              <a:off x="-1" y="-1"/>
              <a:ext cx="3705955" cy="360005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1" name="Transformational Leadership"/>
            <p:cNvSpPr txBox="1"/>
            <p:nvPr/>
          </p:nvSpPr>
          <p:spPr>
            <a:xfrm>
              <a:off x="-1" y="4670"/>
              <a:ext cx="3705955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Transformational Leadership</a:t>
              </a:r>
            </a:p>
          </p:txBody>
        </p:sp>
      </p:grpSp>
      <p:sp>
        <p:nvSpPr>
          <p:cNvPr id="383" name="Text Placeholder 1"/>
          <p:cNvSpPr txBox="1"/>
          <p:nvPr>
            <p:ph type="body" sz="quarter" idx="1"/>
          </p:nvPr>
        </p:nvSpPr>
        <p:spPr>
          <a:xfrm>
            <a:off x="0" y="123475"/>
            <a:ext cx="9144000" cy="576069"/>
          </a:xfrm>
          <a:prstGeom prst="rect">
            <a:avLst/>
          </a:prstGeom>
        </p:spPr>
        <p:txBody>
          <a:bodyPr/>
          <a:lstStyle>
            <a:lvl1pPr defTabSz="877822">
              <a:lnSpc>
                <a:spcPct val="90000"/>
              </a:lnSpc>
              <a:defRPr sz="3400"/>
            </a:lvl1pPr>
          </a:lstStyle>
          <a:p>
            <a:pPr/>
            <a:r>
              <a:t>Leadership Styles</a:t>
            </a:r>
          </a:p>
        </p:txBody>
      </p:sp>
      <p:grpSp>
        <p:nvGrpSpPr>
          <p:cNvPr id="391" name="Group 14"/>
          <p:cNvGrpSpPr/>
          <p:nvPr/>
        </p:nvGrpSpPr>
        <p:grpSpPr>
          <a:xfrm>
            <a:off x="107500" y="843556"/>
            <a:ext cx="1052373" cy="3696334"/>
            <a:chOff x="0" y="0"/>
            <a:chExt cx="1052372" cy="3696333"/>
          </a:xfrm>
        </p:grpSpPr>
        <p:sp>
          <p:nvSpPr>
            <p:cNvPr id="384" name="Rectangle 8"/>
            <p:cNvSpPr/>
            <p:nvPr/>
          </p:nvSpPr>
          <p:spPr>
            <a:xfrm rot="36931">
              <a:off x="217185" y="2813385"/>
              <a:ext cx="592199" cy="863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3476"/>
                  </a:lnTo>
                  <a:lnTo>
                    <a:pt x="21588" y="3476"/>
                  </a:lnTo>
                  <a:lnTo>
                    <a:pt x="10800" y="21600"/>
                  </a:lnTo>
                  <a:lnTo>
                    <a:pt x="12" y="3476"/>
                  </a:lnTo>
                  <a:lnTo>
                    <a:pt x="0" y="3476"/>
                  </a:lnTo>
                  <a:lnTo>
                    <a:pt x="0" y="345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6BF56"/>
                </a:gs>
                <a:gs pos="100000">
                  <a:srgbClr val="F6BF56"/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5" name="Rectangle 8"/>
            <p:cNvSpPr/>
            <p:nvPr/>
          </p:nvSpPr>
          <p:spPr>
            <a:xfrm>
              <a:off x="409998" y="2805720"/>
              <a:ext cx="200345" cy="872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522"/>
                  </a:lnTo>
                  <a:lnTo>
                    <a:pt x="11445" y="21600"/>
                  </a:lnTo>
                  <a:lnTo>
                    <a:pt x="16" y="3437"/>
                  </a:lnTo>
                  <a:lnTo>
                    <a:pt x="0" y="3437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Off val="25000"/>
                  </a:schemeClr>
                </a:gs>
                <a:gs pos="100000">
                  <a:schemeClr val="accent2">
                    <a:lumOff val="25000"/>
                  </a:schemeClr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6" name="Rectangle 2"/>
            <p:cNvSpPr/>
            <p:nvPr/>
          </p:nvSpPr>
          <p:spPr>
            <a:xfrm>
              <a:off x="232207" y="903514"/>
              <a:ext cx="196909" cy="2011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928" y="0"/>
                  </a:lnTo>
                  <a:lnTo>
                    <a:pt x="21600" y="682"/>
                  </a:lnTo>
                  <a:lnTo>
                    <a:pt x="21600" y="21600"/>
                  </a:lnTo>
                  <a:lnTo>
                    <a:pt x="21194" y="21600"/>
                  </a:lnTo>
                  <a:cubicBezTo>
                    <a:pt x="20095" y="20989"/>
                    <a:pt x="15853" y="20538"/>
                    <a:pt x="10800" y="20538"/>
                  </a:cubicBezTo>
                  <a:cubicBezTo>
                    <a:pt x="5747" y="20538"/>
                    <a:pt x="1505" y="20989"/>
                    <a:pt x="407" y="21600"/>
                  </a:cubicBez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EEAED"/>
                </a:gs>
                <a:gs pos="100000">
                  <a:srgbClr val="BEEAED"/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7" name="Rectangle 2"/>
            <p:cNvSpPr/>
            <p:nvPr/>
          </p:nvSpPr>
          <p:spPr>
            <a:xfrm>
              <a:off x="427732" y="966105"/>
              <a:ext cx="196909" cy="1950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1183" y="737"/>
                  </a:lnTo>
                  <a:lnTo>
                    <a:pt x="21600" y="50"/>
                  </a:lnTo>
                  <a:lnTo>
                    <a:pt x="21600" y="21600"/>
                  </a:lnTo>
                  <a:lnTo>
                    <a:pt x="21194" y="21600"/>
                  </a:lnTo>
                  <a:cubicBezTo>
                    <a:pt x="20095" y="20970"/>
                    <a:pt x="15853" y="20505"/>
                    <a:pt x="10800" y="20505"/>
                  </a:cubicBezTo>
                  <a:cubicBezTo>
                    <a:pt x="5747" y="20505"/>
                    <a:pt x="1505" y="20970"/>
                    <a:pt x="407" y="21600"/>
                  </a:cubicBez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DCE2"/>
                </a:gs>
                <a:gs pos="100000">
                  <a:srgbClr val="92DCE2"/>
                </a:gs>
              </a:gsLst>
              <a:lin ang="19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8" name="Rectangle 2"/>
            <p:cNvSpPr/>
            <p:nvPr/>
          </p:nvSpPr>
          <p:spPr>
            <a:xfrm>
              <a:off x="624624" y="907732"/>
              <a:ext cx="196909" cy="2011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79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21194" y="21600"/>
                  </a:lnTo>
                  <a:cubicBezTo>
                    <a:pt x="20095" y="20989"/>
                    <a:pt x="15853" y="20538"/>
                    <a:pt x="10800" y="20538"/>
                  </a:cubicBezTo>
                  <a:cubicBezTo>
                    <a:pt x="5747" y="20538"/>
                    <a:pt x="1505" y="20989"/>
                    <a:pt x="407" y="21600"/>
                  </a:cubicBezTo>
                  <a:lnTo>
                    <a:pt x="0" y="21600"/>
                  </a:lnTo>
                  <a:lnTo>
                    <a:pt x="0" y="6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9" name="Isosceles Triangle 10"/>
            <p:cNvSpPr/>
            <p:nvPr/>
          </p:nvSpPr>
          <p:spPr>
            <a:xfrm rot="10800000">
              <a:off x="409954" y="3435459"/>
              <a:ext cx="196909" cy="260874"/>
            </a:xfrm>
            <a:prstGeom prst="triangle">
              <a:avLst/>
            </a:prstGeom>
            <a:solidFill>
              <a:srgbClr val="40404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0" name="Parallelogram 15"/>
            <p:cNvSpPr/>
            <p:nvPr/>
          </p:nvSpPr>
          <p:spPr>
            <a:xfrm rot="16200000">
              <a:off x="40085" y="-40088"/>
              <a:ext cx="972201" cy="105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381" y="4319"/>
                  </a:moveTo>
                  <a:lnTo>
                    <a:pt x="4803" y="10800"/>
                  </a:lnTo>
                  <a:lnTo>
                    <a:pt x="9381" y="17281"/>
                  </a:lnTo>
                  <a:lnTo>
                    <a:pt x="4578" y="17281"/>
                  </a:lnTo>
                  <a:lnTo>
                    <a:pt x="0" y="10800"/>
                  </a:lnTo>
                  <a:lnTo>
                    <a:pt x="4578" y="4319"/>
                  </a:lnTo>
                  <a:close/>
                  <a:moveTo>
                    <a:pt x="21600" y="10800"/>
                  </a:moveTo>
                  <a:lnTo>
                    <a:pt x="13805" y="21600"/>
                  </a:lnTo>
                  <a:lnTo>
                    <a:pt x="12861" y="20292"/>
                  </a:lnTo>
                  <a:lnTo>
                    <a:pt x="8011" y="20292"/>
                  </a:lnTo>
                  <a:cubicBezTo>
                    <a:pt x="7859" y="20644"/>
                    <a:pt x="7486" y="20892"/>
                    <a:pt x="7050" y="20892"/>
                  </a:cubicBezTo>
                  <a:cubicBezTo>
                    <a:pt x="6667" y="20892"/>
                    <a:pt x="6332" y="20700"/>
                    <a:pt x="6167" y="20407"/>
                  </a:cubicBezTo>
                  <a:lnTo>
                    <a:pt x="2182" y="21132"/>
                  </a:lnTo>
                  <a:lnTo>
                    <a:pt x="2182" y="18731"/>
                  </a:lnTo>
                  <a:lnTo>
                    <a:pt x="6167" y="19456"/>
                  </a:lnTo>
                  <a:cubicBezTo>
                    <a:pt x="6332" y="19163"/>
                    <a:pt x="6667" y="18972"/>
                    <a:pt x="7050" y="18972"/>
                  </a:cubicBezTo>
                  <a:cubicBezTo>
                    <a:pt x="7486" y="18972"/>
                    <a:pt x="7859" y="19219"/>
                    <a:pt x="8011" y="19572"/>
                  </a:cubicBezTo>
                  <a:lnTo>
                    <a:pt x="12341" y="19572"/>
                  </a:lnTo>
                  <a:lnTo>
                    <a:pt x="6011" y="10800"/>
                  </a:lnTo>
                  <a:lnTo>
                    <a:pt x="13805" y="0"/>
                  </a:lnTo>
                  <a:close/>
                </a:path>
              </a:pathLst>
            </a:custGeom>
            <a:solidFill>
              <a:srgbClr val="40404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392" name="TextBox 31"/>
          <p:cNvSpPr txBox="1"/>
          <p:nvPr/>
        </p:nvSpPr>
        <p:spPr>
          <a:xfrm>
            <a:off x="1691680" y="3542848"/>
            <a:ext cx="2371797" cy="288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b="1" sz="1400">
                <a:solidFill>
                  <a:srgbClr val="FFFFFF"/>
                </a:solidFill>
              </a:defRPr>
            </a:lvl1pPr>
          </a:lstStyle>
          <a:p>
            <a:pPr/>
            <a:r>
              <a:t>Add Contents Title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6" grpId="1"/>
      <p:bldP build="whole" bldLvl="1" animBg="1" rev="0" advAuto="0" spid="379" grpId="2"/>
      <p:bldP build="whole" bldLvl="1" animBg="1" rev="0" advAuto="0" spid="382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Cover and End Slide Master">
  <a:themeElements>
    <a:clrScheme name="Cover and End Slide Mas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2AEB8"/>
      </a:accent1>
      <a:accent2>
        <a:srgbClr val="F2A40D"/>
      </a:accent2>
      <a:accent3>
        <a:srgbClr val="1C6167"/>
      </a:accent3>
      <a:accent4>
        <a:srgbClr val="885C07"/>
      </a:accent4>
      <a:accent5>
        <a:srgbClr val="164B4F"/>
      </a:accent5>
      <a:accent6>
        <a:srgbClr val="684706"/>
      </a:accent6>
      <a:hlink>
        <a:srgbClr val="0000FF"/>
      </a:hlink>
      <a:folHlink>
        <a:srgbClr val="FF00FF"/>
      </a:folHlink>
    </a:clrScheme>
    <a:fontScheme name="Cover and End Slide Master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over and End Slide Mas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over and End Slide Master">
  <a:themeElements>
    <a:clrScheme name="Cover and End Slide Mas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2AEB8"/>
      </a:accent1>
      <a:accent2>
        <a:srgbClr val="F2A40D"/>
      </a:accent2>
      <a:accent3>
        <a:srgbClr val="1C6167"/>
      </a:accent3>
      <a:accent4>
        <a:srgbClr val="885C07"/>
      </a:accent4>
      <a:accent5>
        <a:srgbClr val="164B4F"/>
      </a:accent5>
      <a:accent6>
        <a:srgbClr val="684706"/>
      </a:accent6>
      <a:hlink>
        <a:srgbClr val="0000FF"/>
      </a:hlink>
      <a:folHlink>
        <a:srgbClr val="FF00FF"/>
      </a:folHlink>
    </a:clrScheme>
    <a:fontScheme name="Cover and End Slide Master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over and End Slide Mas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